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89" r:id="rId5"/>
    <p:sldId id="286" r:id="rId6"/>
    <p:sldId id="349" r:id="rId7"/>
    <p:sldId id="257" r:id="rId8"/>
    <p:sldId id="287" r:id="rId9"/>
    <p:sldId id="288" r:id="rId10"/>
    <p:sldId id="259" r:id="rId11"/>
    <p:sldId id="290" r:id="rId12"/>
    <p:sldId id="260" r:id="rId13"/>
    <p:sldId id="291"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1" r:id="rId32"/>
    <p:sldId id="422" r:id="rId33"/>
    <p:sldId id="313" r:id="rId34"/>
    <p:sldId id="314" r:id="rId35"/>
    <p:sldId id="315" r:id="rId36"/>
    <p:sldId id="316" r:id="rId37"/>
    <p:sldId id="317" r:id="rId38"/>
    <p:sldId id="408" r:id="rId39"/>
    <p:sldId id="409" r:id="rId40"/>
    <p:sldId id="410" r:id="rId41"/>
    <p:sldId id="411" r:id="rId42"/>
    <p:sldId id="412" r:id="rId43"/>
    <p:sldId id="415" r:id="rId44"/>
    <p:sldId id="416" r:id="rId45"/>
    <p:sldId id="417" r:id="rId46"/>
    <p:sldId id="418" r:id="rId47"/>
    <p:sldId id="419" r:id="rId48"/>
    <p:sldId id="318" r:id="rId49"/>
    <p:sldId id="420" r:id="rId50"/>
    <p:sldId id="421" r:id="rId51"/>
    <p:sldId id="262" r:id="rId52"/>
    <p:sldId id="280" r:id="rId53"/>
  </p:sldIdLst>
  <p:sldSz cx="9144000" cy="5143500"/>
  <p:notesSz cx="6858000" cy="9144000"/>
  <p:embeddedFontLst>
    <p:embeddedFont>
      <p:font typeface="Nixie One" panose="020B0704020202020204"/>
      <p:bold r:id="rId57"/>
      <p:boldItalic r:id="rId58"/>
    </p:embeddedFont>
    <p:embeddedFont>
      <p:font typeface="Muli"/>
      <p:regular r:id="rId59"/>
    </p:embeddedFont>
    <p:embeddedFont>
      <p:font typeface="Helvetica Neue" panose="020B0604020202020204"/>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0" Type="http://schemas.openxmlformats.org/officeDocument/2006/relationships/font" Target="fonts/font4.fntdata"/><Relationship Id="rId6" Type="http://schemas.openxmlformats.org/officeDocument/2006/relationships/slide" Target="slides/slide3.xml"/><Relationship Id="rId59" Type="http://schemas.openxmlformats.org/officeDocument/2006/relationships/font" Target="fonts/font3.fntdata"/><Relationship Id="rId58" Type="http://schemas.openxmlformats.org/officeDocument/2006/relationships/font" Target="fonts/font2.fntdata"/><Relationship Id="rId57" Type="http://schemas.openxmlformats.org/officeDocument/2006/relationships/font" Target="fonts/font1.fntdata"/><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3" name="Shape 333"/>
        <p:cNvGrpSpPr/>
        <p:nvPr/>
      </p:nvGrpSpPr>
      <p:grpSpPr>
        <a:xfrm>
          <a:off x="0" y="0"/>
          <a:ext cx="0" cy="0"/>
          <a:chOff x="0" y="0"/>
          <a:chExt cx="0" cy="0"/>
        </a:xfrm>
      </p:grpSpPr>
      <p:sp>
        <p:nvSpPr>
          <p:cNvPr id="334" name="Google Shape;334;g35f391192_0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f391192_0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2" name="Shape 362"/>
        <p:cNvGrpSpPr/>
        <p:nvPr/>
      </p:nvGrpSpPr>
      <p:grpSpPr>
        <a:xfrm>
          <a:off x="0" y="0"/>
          <a:ext cx="0" cy="0"/>
          <a:chOff x="0" y="0"/>
          <a:chExt cx="0" cy="0"/>
        </a:xfrm>
      </p:grpSpPr>
      <p:sp>
        <p:nvSpPr>
          <p:cNvPr id="363" name="Google Shape;363;g35f391192_0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5f391192_0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56" name="Shape 456"/>
        <p:cNvGrpSpPr/>
        <p:nvPr/>
      </p:nvGrpSpPr>
      <p:grpSpPr>
        <a:xfrm>
          <a:off x="0" y="0"/>
          <a:ext cx="0" cy="0"/>
          <a:chOff x="0" y="0"/>
          <a:chExt cx="0" cy="0"/>
        </a:xfrm>
      </p:grpSpPr>
      <p:sp>
        <p:nvSpPr>
          <p:cNvPr id="457" name="Google Shape;457;g35ed75ccf_028: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35ed75ccf_02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5" name="Shape 375"/>
        <p:cNvGrpSpPr/>
        <p:nvPr/>
      </p:nvGrpSpPr>
      <p:grpSpPr>
        <a:xfrm>
          <a:off x="0" y="0"/>
          <a:ext cx="0" cy="0"/>
          <a:chOff x="0" y="0"/>
          <a:chExt cx="0" cy="0"/>
        </a:xfrm>
      </p:grpSpPr>
      <p:sp>
        <p:nvSpPr>
          <p:cNvPr id="376" name="Google Shape;376;g35ed75ccf_015: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5ed75ccf_0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7" name="Shape 567"/>
        <p:cNvGrpSpPr/>
        <p:nvPr/>
      </p:nvGrpSpPr>
      <p:grpSpPr>
        <a:xfrm>
          <a:off x="0" y="0"/>
          <a:ext cx="0" cy="0"/>
          <a:chOff x="0" y="0"/>
          <a:chExt cx="0" cy="0"/>
        </a:xfrm>
      </p:grpSpPr>
      <p:sp>
        <p:nvSpPr>
          <p:cNvPr id="568" name="Google Shape;568;g35ed75ccf_022: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5ed75ccf_02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8" name="Shape 338"/>
        <p:cNvGrpSpPr/>
        <p:nvPr/>
      </p:nvGrpSpPr>
      <p:grpSpPr>
        <a:xfrm>
          <a:off x="0" y="0"/>
          <a:ext cx="0" cy="0"/>
          <a:chOff x="0" y="0"/>
          <a:chExt cx="0" cy="0"/>
        </a:xfrm>
      </p:grpSpPr>
      <p:sp>
        <p:nvSpPr>
          <p:cNvPr id="339" name="Google Shape;339;g3606f1c2d_30: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606f1c2d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5" name="Shape 355"/>
        <p:cNvGrpSpPr/>
        <p:nvPr/>
      </p:nvGrpSpPr>
      <p:grpSpPr>
        <a:xfrm>
          <a:off x="0" y="0"/>
          <a:ext cx="0" cy="0"/>
          <a:chOff x="0" y="0"/>
          <a:chExt cx="0" cy="0"/>
        </a:xfrm>
      </p:grpSpPr>
      <p:sp>
        <p:nvSpPr>
          <p:cNvPr id="356" name="Google Shape;356;g35f391192_029: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5f391192_02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7" name="Shape 347"/>
        <p:cNvGrpSpPr/>
        <p:nvPr/>
      </p:nvGrpSpPr>
      <p:grpSpPr>
        <a:xfrm>
          <a:off x="0" y="0"/>
          <a:ext cx="0" cy="0"/>
          <a:chOff x="0" y="0"/>
          <a:chExt cx="0" cy="0"/>
        </a:xfrm>
      </p:grpSpPr>
      <p:sp>
        <p:nvSpPr>
          <p:cNvPr id="348" name="Google Shape;348;g35f391192_04:notes"/>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5f391192_0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p:cSld name="TITLE">
    <p:spTree>
      <p:nvGrpSpPr>
        <p:cNvPr id="9" name="Shape 9"/>
        <p:cNvGrpSpPr/>
        <p:nvPr/>
      </p:nvGrpSpPr>
      <p:grpSpPr>
        <a:xfrm>
          <a:off x="0" y="0"/>
          <a:ext cx="0" cy="0"/>
          <a:chOff x="0" y="0"/>
          <a:chExt cx="0" cy="0"/>
        </a:xfrm>
      </p:grpSpPr>
      <p:sp>
        <p:nvSpPr>
          <p:cNvPr id="10" name="Google Shape;10;p2"/>
          <p:cNvSpPr/>
          <p:nvPr/>
        </p:nvSpPr>
        <p:spPr>
          <a:xfrm rot="10800000" flipH="1">
            <a:off x="3919993" y="3977033"/>
            <a:ext cx="1303500" cy="11283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1" name="Google Shape;11;p2"/>
          <p:cNvSpPr/>
          <p:nvPr/>
        </p:nvSpPr>
        <p:spPr>
          <a:xfrm rot="5400000">
            <a:off x="3809057" y="-81000"/>
            <a:ext cx="1525500" cy="1761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2" name="Google Shape;12;p2"/>
          <p:cNvSpPr txBox="1"/>
          <p:nvPr>
            <p:ph type="ctrTitle"/>
          </p:nvPr>
        </p:nvSpPr>
        <p:spPr>
          <a:xfrm>
            <a:off x="1400175" y="1991825"/>
            <a:ext cx="63435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3" name="Google Shape;13;p2"/>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10800000" flipH="1">
            <a:off x="5278915" y="855279"/>
            <a:ext cx="944700" cy="818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 name="Google Shape;16;p2"/>
          <p:cNvSpPr/>
          <p:nvPr/>
        </p:nvSpPr>
        <p:spPr>
          <a:xfrm rot="10800000" flipH="1">
            <a:off x="5365799" y="352324"/>
            <a:ext cx="493800" cy="4272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7" name="Google Shape;17;p2"/>
          <p:cNvGrpSpPr/>
          <p:nvPr/>
        </p:nvGrpSpPr>
        <p:grpSpPr>
          <a:xfrm>
            <a:off x="5549153" y="1029780"/>
            <a:ext cx="404640" cy="374059"/>
            <a:chOff x="5975075" y="2327500"/>
            <a:chExt cx="420100" cy="388350"/>
          </a:xfrm>
        </p:grpSpPr>
        <p:sp>
          <p:nvSpPr>
            <p:cNvPr id="18" name="Google Shape;18;p2"/>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 name="Google Shape;19;p2"/>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0" name="Google Shape;20;p2"/>
          <p:cNvSpPr/>
          <p:nvPr/>
        </p:nvSpPr>
        <p:spPr>
          <a:xfrm>
            <a:off x="3253021" y="113273"/>
            <a:ext cx="225085" cy="38996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1" name="Google Shape;21;p2"/>
          <p:cNvGrpSpPr/>
          <p:nvPr/>
        </p:nvGrpSpPr>
        <p:grpSpPr>
          <a:xfrm>
            <a:off x="4380526" y="515192"/>
            <a:ext cx="382958" cy="607111"/>
            <a:chOff x="6718575" y="2318625"/>
            <a:chExt cx="256950" cy="407375"/>
          </a:xfrm>
        </p:grpSpPr>
        <p:sp>
          <p:nvSpPr>
            <p:cNvPr id="22" name="Google Shape;22;p2"/>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2"/>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2"/>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2"/>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 name="Google Shape;26;p2"/>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 name="Google Shape;27;p2"/>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 name="Google Shape;28;p2"/>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 name="Google Shape;29;p2"/>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 name="Google Shape;30;p2"/>
          <p:cNvGrpSpPr/>
          <p:nvPr/>
        </p:nvGrpSpPr>
        <p:grpSpPr>
          <a:xfrm>
            <a:off x="3199464" y="902959"/>
            <a:ext cx="395018" cy="403297"/>
            <a:chOff x="3951850" y="2985350"/>
            <a:chExt cx="407950" cy="416500"/>
          </a:xfrm>
        </p:grpSpPr>
        <p:sp>
          <p:nvSpPr>
            <p:cNvPr id="31" name="Google Shape;31;p2"/>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2"/>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2"/>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2"/>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 name="Google Shape;35;p2"/>
          <p:cNvSpPr/>
          <p:nvPr/>
        </p:nvSpPr>
        <p:spPr>
          <a:xfrm rot="10800000" flipH="1">
            <a:off x="5010533" y="4576648"/>
            <a:ext cx="1032900" cy="894600"/>
          </a:xfrm>
          <a:prstGeom prst="hexagon">
            <a:avLst>
              <a:gd name="adj" fmla="val 28678"/>
              <a:gd name="vf" fmla="val 115470"/>
            </a:avLst>
          </a:prstGeom>
          <a:noFill/>
          <a:ln w="19050"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6" name="Google Shape;36;p2"/>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2"/>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 name="Google Shape;38;p2"/>
          <p:cNvSpPr/>
          <p:nvPr/>
        </p:nvSpPr>
        <p:spPr>
          <a:xfrm rot="10800000" flipH="1">
            <a:off x="3530384" y="4576662"/>
            <a:ext cx="452100" cy="3912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 name="Google Shape;39;p2"/>
          <p:cNvSpPr/>
          <p:nvPr/>
        </p:nvSpPr>
        <p:spPr>
          <a:xfrm>
            <a:off x="5370705" y="4867761"/>
            <a:ext cx="312503" cy="312484"/>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40" name="Google Shape;40;p2"/>
          <p:cNvGrpSpPr/>
          <p:nvPr/>
        </p:nvGrpSpPr>
        <p:grpSpPr>
          <a:xfrm>
            <a:off x="5772009" y="4056440"/>
            <a:ext cx="573943" cy="550550"/>
            <a:chOff x="5241175" y="4959100"/>
            <a:chExt cx="539775" cy="517775"/>
          </a:xfrm>
        </p:grpSpPr>
        <p:sp>
          <p:nvSpPr>
            <p:cNvPr id="41" name="Google Shape;41;p2"/>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2" name="Google Shape;42;p2"/>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3" name="Google Shape;43;p2"/>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4" name="Google Shape;44;p2"/>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5" name="Google Shape;45;p2"/>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46" name="Google Shape;46;p2"/>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47" name="Google Shape;47;p2"/>
          <p:cNvSpPr/>
          <p:nvPr/>
        </p:nvSpPr>
        <p:spPr>
          <a:xfrm>
            <a:off x="3429208" y="3904791"/>
            <a:ext cx="377839" cy="343685"/>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48" name="Shape 48"/>
        <p:cNvGrpSpPr/>
        <p:nvPr/>
      </p:nvGrpSpPr>
      <p:grpSpPr>
        <a:xfrm>
          <a:off x="0" y="0"/>
          <a:ext cx="0" cy="0"/>
          <a:chOff x="0" y="0"/>
          <a:chExt cx="0" cy="0"/>
        </a:xfrm>
      </p:grpSpPr>
      <p:sp>
        <p:nvSpPr>
          <p:cNvPr id="49" name="Google Shape;49;p3"/>
          <p:cNvSpPr/>
          <p:nvPr/>
        </p:nvSpPr>
        <p:spPr>
          <a:xfrm rot="10800000" flipH="1">
            <a:off x="-94969" y="303826"/>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0" name="Google Shape;50;p3"/>
          <p:cNvSpPr/>
          <p:nvPr/>
        </p:nvSpPr>
        <p:spPr>
          <a:xfrm rot="5400000">
            <a:off x="559400" y="1538825"/>
            <a:ext cx="1788000" cy="20646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1" name="Google Shape;51;p3"/>
          <p:cNvSpPr txBox="1"/>
          <p:nvPr>
            <p:ph type="ctrTitle"/>
          </p:nvPr>
        </p:nvSpPr>
        <p:spPr>
          <a:xfrm>
            <a:off x="2743200" y="1735750"/>
            <a:ext cx="5638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52" name="Google Shape;52;p3"/>
          <p:cNvSpPr txBox="1"/>
          <p:nvPr>
            <p:ph type="subTitle" idx="1"/>
          </p:nvPr>
        </p:nvSpPr>
        <p:spPr>
          <a:xfrm>
            <a:off x="2743200" y="2821004"/>
            <a:ext cx="56961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3"/>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3"/>
          <p:cNvSpPr/>
          <p:nvPr/>
        </p:nvSpPr>
        <p:spPr>
          <a:xfrm rot="10800000" flipH="1">
            <a:off x="828675" y="351655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3"/>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3"/>
          <p:cNvSpPr/>
          <p:nvPr/>
        </p:nvSpPr>
        <p:spPr>
          <a:xfrm rot="10800000" flipH="1">
            <a:off x="793851" y="4692801"/>
            <a:ext cx="517500" cy="4479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57" name="Google Shape;57;p3"/>
          <p:cNvGrpSpPr/>
          <p:nvPr/>
        </p:nvGrpSpPr>
        <p:grpSpPr>
          <a:xfrm>
            <a:off x="996359" y="1070668"/>
            <a:ext cx="351204" cy="324661"/>
            <a:chOff x="5975075" y="2327500"/>
            <a:chExt cx="420100" cy="388350"/>
          </a:xfrm>
        </p:grpSpPr>
        <p:sp>
          <p:nvSpPr>
            <p:cNvPr id="58" name="Google Shape;58;p3"/>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9" name="Google Shape;59;p3"/>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60" name="Google Shape;60;p3"/>
          <p:cNvSpPr/>
          <p:nvPr/>
        </p:nvSpPr>
        <p:spPr>
          <a:xfrm>
            <a:off x="393600" y="334662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61" name="Google Shape;61;p3"/>
          <p:cNvGrpSpPr/>
          <p:nvPr/>
        </p:nvGrpSpPr>
        <p:grpSpPr>
          <a:xfrm>
            <a:off x="305253" y="553856"/>
            <a:ext cx="247469" cy="392302"/>
            <a:chOff x="6718575" y="2318625"/>
            <a:chExt cx="256950" cy="407375"/>
          </a:xfrm>
        </p:grpSpPr>
        <p:sp>
          <p:nvSpPr>
            <p:cNvPr id="62" name="Google Shape;62;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3" name="Google Shape;63;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4" name="Google Shape;64;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5" name="Google Shape;65;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6" name="Google Shape;66;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7" name="Google Shape;67;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8" name="Google Shape;68;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69" name="Google Shape;69;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70" name="Google Shape;70;p3"/>
          <p:cNvGrpSpPr/>
          <p:nvPr/>
        </p:nvGrpSpPr>
        <p:grpSpPr>
          <a:xfrm>
            <a:off x="1419984" y="3634331"/>
            <a:ext cx="342882" cy="350068"/>
            <a:chOff x="3951850" y="2985350"/>
            <a:chExt cx="407950" cy="416500"/>
          </a:xfrm>
        </p:grpSpPr>
        <p:sp>
          <p:nvSpPr>
            <p:cNvPr id="71" name="Google Shape;71;p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5" name="Google Shape;75;p3"/>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6" name="Google Shape;76;p3"/>
          <p:cNvSpPr/>
          <p:nvPr/>
        </p:nvSpPr>
        <p:spPr>
          <a:xfrm rot="10800000" flipH="1">
            <a:off x="738525" y="10085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7" name="Google Shape;77;p3"/>
          <p:cNvSpPr/>
          <p:nvPr/>
        </p:nvSpPr>
        <p:spPr>
          <a:xfrm rot="10800000" flipH="1">
            <a:off x="-291325" y="4148475"/>
            <a:ext cx="1182300" cy="10236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8" name="Google Shape;78;p3"/>
          <p:cNvSpPr/>
          <p:nvPr/>
        </p:nvSpPr>
        <p:spPr>
          <a:xfrm rot="10800000" flipH="1">
            <a:off x="420725" y="-652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9" name="Google Shape;79;p3"/>
          <p:cNvSpPr/>
          <p:nvPr/>
        </p:nvSpPr>
        <p:spPr>
          <a:xfrm>
            <a:off x="1019338" y="416705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0" name="Google Shape;80;p3"/>
          <p:cNvGrpSpPr/>
          <p:nvPr/>
        </p:nvGrpSpPr>
        <p:grpSpPr>
          <a:xfrm>
            <a:off x="-50285" y="1452794"/>
            <a:ext cx="624844" cy="599376"/>
            <a:chOff x="5241175" y="4959100"/>
            <a:chExt cx="539775" cy="517775"/>
          </a:xfrm>
        </p:grpSpPr>
        <p:sp>
          <p:nvSpPr>
            <p:cNvPr id="81" name="Google Shape;81;p3"/>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2" name="Google Shape;82;p3"/>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3" name="Google Shape;83;p3"/>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4" name="Google Shape;84;p3"/>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5" name="Google Shape;85;p3"/>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86" name="Google Shape;86;p3"/>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87" name="Google Shape;87;p3"/>
          <p:cNvSpPr/>
          <p:nvPr/>
        </p:nvSpPr>
        <p:spPr>
          <a:xfrm>
            <a:off x="47199" y="4430470"/>
            <a:ext cx="505231" cy="459562"/>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88" name="Shape 88"/>
        <p:cNvGrpSpPr/>
        <p:nvPr/>
      </p:nvGrpSpPr>
      <p:grpSpPr>
        <a:xfrm>
          <a:off x="0" y="0"/>
          <a:ext cx="0" cy="0"/>
          <a:chOff x="0" y="0"/>
          <a:chExt cx="0" cy="0"/>
        </a:xfrm>
      </p:grpSpPr>
      <p:sp>
        <p:nvSpPr>
          <p:cNvPr id="89" name="Google Shape;89;p4"/>
          <p:cNvSpPr/>
          <p:nvPr/>
        </p:nvSpPr>
        <p:spPr>
          <a:xfrm rot="10800000" flipH="1">
            <a:off x="-94969" y="619169"/>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0" name="Google Shape;90;p4"/>
          <p:cNvSpPr/>
          <p:nvPr/>
        </p:nvSpPr>
        <p:spPr>
          <a:xfrm rot="5400000">
            <a:off x="499599" y="1905237"/>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91" name="Google Shape;91;p4"/>
          <p:cNvSpPr txBox="1"/>
          <p:nvPr>
            <p:ph type="body" idx="1"/>
          </p:nvPr>
        </p:nvSpPr>
        <p:spPr>
          <a:xfrm>
            <a:off x="2051200" y="2085600"/>
            <a:ext cx="6282300" cy="819900"/>
          </a:xfrm>
          <a:prstGeom prst="rect">
            <a:avLst/>
          </a:prstGeom>
        </p:spPr>
        <p:txBody>
          <a:bodyPr spcFirstLastPara="1" wrap="square" lIns="91425" tIns="91425" rIns="91425" bIns="91425" anchor="ctr" anchorCtr="0">
            <a:noAutofit/>
          </a:bodyPr>
          <a:lstStyle>
            <a:lvl1pPr marL="457200" lvl="0" indent="-381000" rtl="0">
              <a:spcBef>
                <a:spcPts val="60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1pPr>
            <a:lvl2pPr marL="914400" lvl="1"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2pPr>
            <a:lvl3pPr marL="1371600" lvl="2"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3pPr>
            <a:lvl4pPr marL="1828800" lvl="3"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4pPr>
            <a:lvl5pPr marL="2286000" lvl="4"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5pPr>
            <a:lvl6pPr marL="2743200" lvl="5"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6pPr>
            <a:lvl7pPr marL="3200400" lvl="6"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7pPr>
            <a:lvl8pPr marL="3657600" lvl="7" indent="-381000" rtl="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8pPr>
            <a:lvl9pPr marL="4114800" lvl="8" indent="-381000">
              <a:spcBef>
                <a:spcPts val="0"/>
              </a:spcBef>
              <a:spcAft>
                <a:spcPts val="0"/>
              </a:spcAft>
              <a:buSzPts val="2400"/>
              <a:buFont typeface="Nixie One" panose="020B0704020202020204"/>
              <a:buChar char="■"/>
              <a:defRPr sz="2400">
                <a:latin typeface="Nixie One" panose="020B0704020202020204"/>
                <a:ea typeface="Nixie One" panose="020B0704020202020204"/>
                <a:cs typeface="Nixie One" panose="020B0704020202020204"/>
                <a:sym typeface="Nixie One" panose="020B0704020202020204"/>
              </a:defRPr>
            </a:lvl9pPr>
          </a:lstStyle>
          <a:p/>
        </p:txBody>
      </p:sp>
      <p:sp>
        <p:nvSpPr>
          <p:cNvPr id="92" name="Google Shape;92;p4"/>
          <p:cNvSpPr/>
          <p:nvPr/>
        </p:nvSpPr>
        <p:spPr>
          <a:xfrm rot="10800000" flipH="1">
            <a:off x="-123826" y="28115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3" name="Google Shape;93;p4"/>
          <p:cNvSpPr/>
          <p:nvPr/>
        </p:nvSpPr>
        <p:spPr>
          <a:xfrm rot="10800000" flipH="1">
            <a:off x="638175" y="31927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4"/>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5" name="Google Shape;95;p4"/>
          <p:cNvSpPr/>
          <p:nvPr/>
        </p:nvSpPr>
        <p:spPr>
          <a:xfrm rot="10800000" flipH="1">
            <a:off x="657225" y="438017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96" name="Google Shape;96;p4"/>
          <p:cNvGrpSpPr/>
          <p:nvPr/>
        </p:nvGrpSpPr>
        <p:grpSpPr>
          <a:xfrm>
            <a:off x="986834" y="1394518"/>
            <a:ext cx="351204" cy="324661"/>
            <a:chOff x="5975075" y="2327500"/>
            <a:chExt cx="420100" cy="388350"/>
          </a:xfrm>
        </p:grpSpPr>
        <p:sp>
          <p:nvSpPr>
            <p:cNvPr id="97" name="Google Shape;97;p4"/>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4"/>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99" name="Google Shape;99;p4"/>
          <p:cNvSpPr/>
          <p:nvPr/>
        </p:nvSpPr>
        <p:spPr>
          <a:xfrm>
            <a:off x="203100" y="30227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00" name="Google Shape;100;p4"/>
          <p:cNvGrpSpPr/>
          <p:nvPr/>
        </p:nvGrpSpPr>
        <p:grpSpPr>
          <a:xfrm>
            <a:off x="295728" y="877706"/>
            <a:ext cx="247469" cy="392302"/>
            <a:chOff x="6718575" y="2318625"/>
            <a:chExt cx="256950" cy="407375"/>
          </a:xfrm>
        </p:grpSpPr>
        <p:sp>
          <p:nvSpPr>
            <p:cNvPr id="101" name="Google Shape;101;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2" name="Google Shape;102;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5" name="Google Shape;105;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7" name="Google Shape;107;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8" name="Google Shape;108;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09" name="Google Shape;109;p4"/>
          <p:cNvGrpSpPr/>
          <p:nvPr/>
        </p:nvGrpSpPr>
        <p:grpSpPr>
          <a:xfrm>
            <a:off x="1229484" y="3310481"/>
            <a:ext cx="342882" cy="350068"/>
            <a:chOff x="3951850" y="2985350"/>
            <a:chExt cx="407950" cy="416500"/>
          </a:xfrm>
        </p:grpSpPr>
        <p:sp>
          <p:nvSpPr>
            <p:cNvPr id="110" name="Google Shape;110;p4"/>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1" name="Google Shape;111;p4"/>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2" name="Google Shape;112;p4"/>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3" name="Google Shape;113;p4"/>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14" name="Google Shape;114;p4"/>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4"/>
          <p:cNvSpPr/>
          <p:nvPr/>
        </p:nvSpPr>
        <p:spPr>
          <a:xfrm rot="10800000" flipH="1">
            <a:off x="729000" y="424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4"/>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7" name="Google Shape;117;p4"/>
          <p:cNvSpPr/>
          <p:nvPr/>
        </p:nvSpPr>
        <p:spPr>
          <a:xfrm rot="10800000" flipH="1">
            <a:off x="411200" y="25862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8" name="Google Shape;118;p4"/>
          <p:cNvSpPr/>
          <p:nvPr/>
        </p:nvSpPr>
        <p:spPr>
          <a:xfrm>
            <a:off x="828838" y="38432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19" name="Google Shape;119;p4"/>
          <p:cNvGrpSpPr/>
          <p:nvPr/>
        </p:nvGrpSpPr>
        <p:grpSpPr>
          <a:xfrm>
            <a:off x="67092" y="1681690"/>
            <a:ext cx="455624" cy="437054"/>
            <a:chOff x="5241175" y="4959100"/>
            <a:chExt cx="539775" cy="517775"/>
          </a:xfrm>
        </p:grpSpPr>
        <p:sp>
          <p:nvSpPr>
            <p:cNvPr id="120" name="Google Shape;120;p4"/>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4"/>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2" name="Google Shape;122;p4"/>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3" name="Google Shape;123;p4"/>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4"/>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4"/>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26" name="Google Shape;126;p4"/>
          <p:cNvSpPr/>
          <p:nvPr/>
        </p:nvSpPr>
        <p:spPr>
          <a:xfrm>
            <a:off x="144926" y="4214500"/>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7" name="Google Shape;127;p4"/>
          <p:cNvSpPr txBox="1"/>
          <p:nvPr/>
        </p:nvSpPr>
        <p:spPr>
          <a:xfrm>
            <a:off x="94000" y="1929581"/>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2000">
                <a:solidFill>
                  <a:srgbClr val="FFFFFF"/>
                </a:solidFill>
                <a:latin typeface="Nixie One" panose="020B0704020202020204"/>
                <a:ea typeface="Nixie One" panose="020B0704020202020204"/>
                <a:cs typeface="Nixie One" panose="020B0704020202020204"/>
                <a:sym typeface="Nixie One" panose="020B0704020202020204"/>
              </a:rPr>
              <a:t>“</a:t>
            </a:r>
            <a:endParaRPr sz="12000">
              <a:solidFill>
                <a:srgbClr val="FFFFFF"/>
              </a:solidFill>
              <a:latin typeface="Nixie One" panose="020B0704020202020204"/>
              <a:ea typeface="Nixie One" panose="020B0704020202020204"/>
              <a:cs typeface="Nixie One" panose="020B0704020202020204"/>
              <a:sym typeface="Nixie One" panose="020B0704020202020204"/>
            </a:endParaRPr>
          </a:p>
        </p:txBody>
      </p:sp>
      <p:sp>
        <p:nvSpPr>
          <p:cNvPr id="128" name="Google Shape;128;p4"/>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atin typeface="Nixie One" panose="020B0704020202020204"/>
                <a:ea typeface="Nixie One" panose="020B0704020202020204"/>
                <a:cs typeface="Nixie One" panose="020B0704020202020204"/>
                <a:sym typeface="Nixie One" panose="020B0704020202020204"/>
              </a:defRPr>
            </a:lvl1pPr>
            <a:lvl2pPr lvl="1">
              <a:buNone/>
              <a:defRPr>
                <a:latin typeface="Nixie One" panose="020B0704020202020204"/>
                <a:ea typeface="Nixie One" panose="020B0704020202020204"/>
                <a:cs typeface="Nixie One" panose="020B0704020202020204"/>
                <a:sym typeface="Nixie One" panose="020B0704020202020204"/>
              </a:defRPr>
            </a:lvl2pPr>
            <a:lvl3pPr lvl="2">
              <a:buNone/>
              <a:defRPr>
                <a:latin typeface="Nixie One" panose="020B0704020202020204"/>
                <a:ea typeface="Nixie One" panose="020B0704020202020204"/>
                <a:cs typeface="Nixie One" panose="020B0704020202020204"/>
                <a:sym typeface="Nixie One" panose="020B0704020202020204"/>
              </a:defRPr>
            </a:lvl3pPr>
            <a:lvl4pPr lvl="3">
              <a:buNone/>
              <a:defRPr>
                <a:latin typeface="Nixie One" panose="020B0704020202020204"/>
                <a:ea typeface="Nixie One" panose="020B0704020202020204"/>
                <a:cs typeface="Nixie One" panose="020B0704020202020204"/>
                <a:sym typeface="Nixie One" panose="020B0704020202020204"/>
              </a:defRPr>
            </a:lvl4pPr>
            <a:lvl5pPr lvl="4">
              <a:buNone/>
              <a:defRPr>
                <a:latin typeface="Nixie One" panose="020B0704020202020204"/>
                <a:ea typeface="Nixie One" panose="020B0704020202020204"/>
                <a:cs typeface="Nixie One" panose="020B0704020202020204"/>
                <a:sym typeface="Nixie One" panose="020B0704020202020204"/>
              </a:defRPr>
            </a:lvl5pPr>
            <a:lvl6pPr lvl="5">
              <a:buNone/>
              <a:defRPr>
                <a:latin typeface="Nixie One" panose="020B0704020202020204"/>
                <a:ea typeface="Nixie One" panose="020B0704020202020204"/>
                <a:cs typeface="Nixie One" panose="020B0704020202020204"/>
                <a:sym typeface="Nixie One" panose="020B0704020202020204"/>
              </a:defRPr>
            </a:lvl6pPr>
            <a:lvl7pPr lvl="6">
              <a:buNone/>
              <a:defRPr>
                <a:latin typeface="Nixie One" panose="020B0704020202020204"/>
                <a:ea typeface="Nixie One" panose="020B0704020202020204"/>
                <a:cs typeface="Nixie One" panose="020B0704020202020204"/>
                <a:sym typeface="Nixie One" panose="020B0704020202020204"/>
              </a:defRPr>
            </a:lvl7pPr>
            <a:lvl8pPr lvl="7">
              <a:buNone/>
              <a:defRPr>
                <a:latin typeface="Nixie One" panose="020B0704020202020204"/>
                <a:ea typeface="Nixie One" panose="020B0704020202020204"/>
                <a:cs typeface="Nixie One" panose="020B0704020202020204"/>
                <a:sym typeface="Nixie One" panose="020B0704020202020204"/>
              </a:defRPr>
            </a:lvl8pPr>
            <a:lvl9pPr lvl="8">
              <a:buNone/>
              <a:defRPr>
                <a:latin typeface="Nixie One" panose="020B0704020202020204"/>
                <a:ea typeface="Nixie One" panose="020B0704020202020204"/>
                <a:cs typeface="Nixie One" panose="020B0704020202020204"/>
                <a:sym typeface="Nixie One" panose="020B0704020202020204"/>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 1 column">
  <p:cSld name="TITLE_AND_BODY">
    <p:spTree>
      <p:nvGrpSpPr>
        <p:cNvPr id="129" name="Shape 129"/>
        <p:cNvGrpSpPr/>
        <p:nvPr/>
      </p:nvGrpSpPr>
      <p:grpSpPr>
        <a:xfrm>
          <a:off x="0" y="0"/>
          <a:ext cx="0" cy="0"/>
          <a:chOff x="0" y="0"/>
          <a:chExt cx="0" cy="0"/>
        </a:xfrm>
      </p:grpSpPr>
      <p:sp>
        <p:nvSpPr>
          <p:cNvPr id="130" name="Google Shape;130;p5"/>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1" name="Google Shape;131;p5"/>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32" name="Google Shape;132;p5"/>
          <p:cNvSpPr txBox="1"/>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3" name="Google Shape;133;p5"/>
          <p:cNvSpPr txBox="1"/>
          <p:nvPr>
            <p:ph type="body" idx="1"/>
          </p:nvPr>
        </p:nvSpPr>
        <p:spPr>
          <a:xfrm>
            <a:off x="1732700" y="2255125"/>
            <a:ext cx="4944300" cy="16599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Font typeface="Muli"/>
              <a:buChar char="◇"/>
              <a:defRPr>
                <a:latin typeface="Muli"/>
                <a:ea typeface="Muli"/>
                <a:cs typeface="Muli"/>
                <a:sym typeface="Muli"/>
              </a:defRPr>
            </a:lvl1pPr>
            <a:lvl2pPr marL="914400" lvl="1" indent="-317500">
              <a:spcBef>
                <a:spcPts val="0"/>
              </a:spcBef>
              <a:spcAft>
                <a:spcPts val="0"/>
              </a:spcAft>
              <a:buSzPts val="1400"/>
              <a:buFont typeface="Muli"/>
              <a:buChar char="￭"/>
              <a:defRPr>
                <a:latin typeface="Muli"/>
                <a:ea typeface="Muli"/>
                <a:cs typeface="Muli"/>
                <a:sym typeface="Muli"/>
              </a:defRPr>
            </a:lvl2pPr>
            <a:lvl3pPr marL="1371600" lvl="2" indent="-317500">
              <a:spcBef>
                <a:spcPts val="0"/>
              </a:spcBef>
              <a:spcAft>
                <a:spcPts val="0"/>
              </a:spcAft>
              <a:buSzPts val="1400"/>
              <a:buFont typeface="Muli"/>
              <a:buChar char="￮"/>
              <a:defRPr>
                <a:latin typeface="Muli"/>
                <a:ea typeface="Muli"/>
                <a:cs typeface="Muli"/>
                <a:sym typeface="Muli"/>
              </a:defRPr>
            </a:lvl3pPr>
            <a:lvl4pPr marL="1828800" lvl="3" indent="-317500">
              <a:spcBef>
                <a:spcPts val="0"/>
              </a:spcBef>
              <a:spcAft>
                <a:spcPts val="0"/>
              </a:spcAft>
              <a:buSzPts val="1400"/>
              <a:buFont typeface="Muli"/>
              <a:buChar char="●"/>
              <a:defRPr>
                <a:latin typeface="Muli"/>
                <a:ea typeface="Muli"/>
                <a:cs typeface="Muli"/>
                <a:sym typeface="Muli"/>
              </a:defRPr>
            </a:lvl4pPr>
            <a:lvl5pPr marL="2286000" lvl="4" indent="-317500">
              <a:spcBef>
                <a:spcPts val="0"/>
              </a:spcBef>
              <a:spcAft>
                <a:spcPts val="0"/>
              </a:spcAft>
              <a:buSzPts val="1400"/>
              <a:buFont typeface="Muli"/>
              <a:buChar char="○"/>
              <a:defRPr>
                <a:latin typeface="Muli"/>
                <a:ea typeface="Muli"/>
                <a:cs typeface="Muli"/>
                <a:sym typeface="Muli"/>
              </a:defRPr>
            </a:lvl5pPr>
            <a:lvl6pPr marL="2743200" lvl="5" indent="-317500">
              <a:spcBef>
                <a:spcPts val="0"/>
              </a:spcBef>
              <a:spcAft>
                <a:spcPts val="0"/>
              </a:spcAft>
              <a:buSzPts val="1400"/>
              <a:buFont typeface="Muli"/>
              <a:buChar char="■"/>
              <a:defRPr>
                <a:latin typeface="Muli"/>
                <a:ea typeface="Muli"/>
                <a:cs typeface="Muli"/>
                <a:sym typeface="Muli"/>
              </a:defRPr>
            </a:lvl6pPr>
            <a:lvl7pPr marL="3200400" lvl="6" indent="-317500">
              <a:spcBef>
                <a:spcPts val="0"/>
              </a:spcBef>
              <a:spcAft>
                <a:spcPts val="0"/>
              </a:spcAft>
              <a:buSzPts val="1400"/>
              <a:buFont typeface="Muli"/>
              <a:buChar char="●"/>
              <a:defRPr>
                <a:latin typeface="Muli"/>
                <a:ea typeface="Muli"/>
                <a:cs typeface="Muli"/>
                <a:sym typeface="Muli"/>
              </a:defRPr>
            </a:lvl7pPr>
            <a:lvl8pPr marL="3657600" lvl="7" indent="-317500">
              <a:spcBef>
                <a:spcPts val="0"/>
              </a:spcBef>
              <a:spcAft>
                <a:spcPts val="0"/>
              </a:spcAft>
              <a:buSzPts val="1400"/>
              <a:buFont typeface="Muli"/>
              <a:buChar char="○"/>
              <a:defRPr>
                <a:latin typeface="Muli"/>
                <a:ea typeface="Muli"/>
                <a:cs typeface="Muli"/>
                <a:sym typeface="Muli"/>
              </a:defRPr>
            </a:lvl8pPr>
            <a:lvl9pPr marL="4114800" lvl="8" indent="-317500">
              <a:spcBef>
                <a:spcPts val="0"/>
              </a:spcBef>
              <a:spcAft>
                <a:spcPts val="0"/>
              </a:spcAft>
              <a:buSzPts val="1400"/>
              <a:buFont typeface="Muli"/>
              <a:buChar char="■"/>
              <a:defRPr>
                <a:latin typeface="Muli"/>
                <a:ea typeface="Muli"/>
                <a:cs typeface="Muli"/>
                <a:sym typeface="Muli"/>
              </a:defRPr>
            </a:lvl9pPr>
          </a:lstStyle>
          <a:p/>
        </p:txBody>
      </p:sp>
      <p:sp>
        <p:nvSpPr>
          <p:cNvPr id="134" name="Google Shape;134;p5"/>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5" name="Google Shape;135;p5"/>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6" name="Google Shape;136;p5"/>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7" name="Google Shape;137;p5"/>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8" name="Google Shape;138;p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9" name="Google Shape;139;p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0" name="Google Shape;140;p5"/>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1" name="Google Shape;141;p5"/>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2" name="Google Shape;142;p5"/>
          <p:cNvGrpSpPr/>
          <p:nvPr/>
        </p:nvGrpSpPr>
        <p:grpSpPr>
          <a:xfrm>
            <a:off x="1729784" y="61068"/>
            <a:ext cx="351204" cy="324661"/>
            <a:chOff x="5975075" y="2327500"/>
            <a:chExt cx="420100" cy="388350"/>
          </a:xfrm>
        </p:grpSpPr>
        <p:sp>
          <p:nvSpPr>
            <p:cNvPr id="143" name="Google Shape;143;p5"/>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4" name="Google Shape;144;p5"/>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45" name="Google Shape;145;p5"/>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6" name="Google Shape;146;p5"/>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47" name="Google Shape;147;p5"/>
          <p:cNvGrpSpPr/>
          <p:nvPr/>
        </p:nvGrpSpPr>
        <p:grpSpPr>
          <a:xfrm>
            <a:off x="7354067" y="3426715"/>
            <a:ext cx="455624" cy="437054"/>
            <a:chOff x="5241175" y="4959100"/>
            <a:chExt cx="539775" cy="517775"/>
          </a:xfrm>
        </p:grpSpPr>
        <p:sp>
          <p:nvSpPr>
            <p:cNvPr id="148" name="Google Shape;148;p5"/>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5"/>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0" name="Google Shape;150;p5"/>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1" name="Google Shape;151;p5"/>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2" name="Google Shape;152;p5"/>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3" name="Google Shape;153;p5"/>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54" name="Google Shape;154;p5"/>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55" name="Google Shape;155;p5"/>
          <p:cNvGrpSpPr/>
          <p:nvPr/>
        </p:nvGrpSpPr>
        <p:grpSpPr>
          <a:xfrm>
            <a:off x="904276" y="515192"/>
            <a:ext cx="382958" cy="607111"/>
            <a:chOff x="6718575" y="2318625"/>
            <a:chExt cx="256950" cy="407375"/>
          </a:xfrm>
        </p:grpSpPr>
        <p:sp>
          <p:nvSpPr>
            <p:cNvPr id="156" name="Google Shape;156;p5"/>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7" name="Google Shape;157;p5"/>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8" name="Google Shape;158;p5"/>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5"/>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0" name="Google Shape;160;p5"/>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1" name="Google Shape;161;p5"/>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2" name="Google Shape;162;p5"/>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3" name="Google Shape;163;p5"/>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64" name="Google Shape;164;p5"/>
          <p:cNvGrpSpPr/>
          <p:nvPr/>
        </p:nvGrpSpPr>
        <p:grpSpPr>
          <a:xfrm>
            <a:off x="335759" y="1840531"/>
            <a:ext cx="342882" cy="350068"/>
            <a:chOff x="3951850" y="2985350"/>
            <a:chExt cx="407950" cy="416500"/>
          </a:xfrm>
        </p:grpSpPr>
        <p:sp>
          <p:nvSpPr>
            <p:cNvPr id="165" name="Google Shape;165;p5"/>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5"/>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5"/>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8" name="Google Shape;168;p5"/>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9" name="Google Shape;169;p5"/>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matchingName="Title + 2 columns">
  <p:cSld name="TITLE_AND_TWO_COLUMNS">
    <p:spTree>
      <p:nvGrpSpPr>
        <p:cNvPr id="170" name="Shape 170"/>
        <p:cNvGrpSpPr/>
        <p:nvPr/>
      </p:nvGrpSpPr>
      <p:grpSpPr>
        <a:xfrm>
          <a:off x="0" y="0"/>
          <a:ext cx="0" cy="0"/>
          <a:chOff x="0" y="0"/>
          <a:chExt cx="0" cy="0"/>
        </a:xfrm>
      </p:grpSpPr>
      <p:sp>
        <p:nvSpPr>
          <p:cNvPr id="171" name="Google Shape;171;p6"/>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2" name="Google Shape;172;p6"/>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173" name="Google Shape;173;p6"/>
          <p:cNvSpPr txBox="1"/>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74" name="Google Shape;174;p6"/>
          <p:cNvSpPr txBox="1"/>
          <p:nvPr>
            <p:ph type="body" idx="1"/>
          </p:nvPr>
        </p:nvSpPr>
        <p:spPr>
          <a:xfrm>
            <a:off x="1734000"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75" name="Google Shape;175;p6"/>
          <p:cNvSpPr txBox="1"/>
          <p:nvPr>
            <p:ph type="body" idx="2"/>
          </p:nvPr>
        </p:nvSpPr>
        <p:spPr>
          <a:xfrm>
            <a:off x="4562088" y="2414450"/>
            <a:ext cx="2667300" cy="2663700"/>
          </a:xfrm>
          <a:prstGeom prst="rect">
            <a:avLst/>
          </a:prstGeom>
        </p:spPr>
        <p:txBody>
          <a:bodyPr spcFirstLastPara="1" wrap="square" lIns="91425" tIns="91425" rIns="91425" bIns="91425" anchor="t" anchorCtr="0">
            <a:noAutofit/>
          </a:bodyPr>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p:txBody>
      </p:sp>
      <p:sp>
        <p:nvSpPr>
          <p:cNvPr id="176" name="Google Shape;176;p6"/>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7" name="Google Shape;177;p6"/>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8" name="Google Shape;178;p6"/>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79" name="Google Shape;179;p6"/>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0" name="Google Shape;180;p6"/>
          <p:cNvGrpSpPr/>
          <p:nvPr/>
        </p:nvGrpSpPr>
        <p:grpSpPr>
          <a:xfrm>
            <a:off x="1729784" y="61068"/>
            <a:ext cx="351204" cy="324661"/>
            <a:chOff x="5975075" y="2327500"/>
            <a:chExt cx="420100" cy="388350"/>
          </a:xfrm>
        </p:grpSpPr>
        <p:sp>
          <p:nvSpPr>
            <p:cNvPr id="181" name="Google Shape;181;p6"/>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2" name="Google Shape;182;p6"/>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83" name="Google Shape;183;p6"/>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184" name="Google Shape;184;p6"/>
          <p:cNvGrpSpPr/>
          <p:nvPr/>
        </p:nvGrpSpPr>
        <p:grpSpPr>
          <a:xfrm>
            <a:off x="904276" y="515192"/>
            <a:ext cx="382958" cy="607111"/>
            <a:chOff x="6718575" y="2318625"/>
            <a:chExt cx="256950" cy="407375"/>
          </a:xfrm>
        </p:grpSpPr>
        <p:sp>
          <p:nvSpPr>
            <p:cNvPr id="185" name="Google Shape;185;p6"/>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6" name="Google Shape;186;p6"/>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7" name="Google Shape;187;p6"/>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8" name="Google Shape;188;p6"/>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89" name="Google Shape;189;p6"/>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0" name="Google Shape;190;p6"/>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1" name="Google Shape;191;p6"/>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2" name="Google Shape;192;p6"/>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93" name="Google Shape;193;p6"/>
          <p:cNvGrpSpPr/>
          <p:nvPr/>
        </p:nvGrpSpPr>
        <p:grpSpPr>
          <a:xfrm>
            <a:off x="335759" y="1840531"/>
            <a:ext cx="342882" cy="350068"/>
            <a:chOff x="3951850" y="2985350"/>
            <a:chExt cx="407950" cy="416500"/>
          </a:xfrm>
        </p:grpSpPr>
        <p:sp>
          <p:nvSpPr>
            <p:cNvPr id="194" name="Google Shape;194;p6"/>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5" name="Google Shape;195;p6"/>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6" name="Google Shape;196;p6"/>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7" name="Google Shape;197;p6"/>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98" name="Google Shape;198;p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99" name="Google Shape;199;p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0" name="Google Shape;200;p6"/>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1" name="Google Shape;201;p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2" name="Google Shape;202;p6"/>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03" name="Google Shape;203;p6"/>
          <p:cNvGrpSpPr/>
          <p:nvPr/>
        </p:nvGrpSpPr>
        <p:grpSpPr>
          <a:xfrm>
            <a:off x="7354067" y="3426715"/>
            <a:ext cx="455624" cy="437054"/>
            <a:chOff x="5241175" y="4959100"/>
            <a:chExt cx="539775" cy="517775"/>
          </a:xfrm>
        </p:grpSpPr>
        <p:sp>
          <p:nvSpPr>
            <p:cNvPr id="204" name="Google Shape;204;p6"/>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5" name="Google Shape;205;p6"/>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6" name="Google Shape;206;p6"/>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7" name="Google Shape;207;p6"/>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8" name="Google Shape;208;p6"/>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09" name="Google Shape;209;p6"/>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10" name="Google Shape;210;p6"/>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6"/>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212" name="Shape 212"/>
        <p:cNvGrpSpPr/>
        <p:nvPr/>
      </p:nvGrpSpPr>
      <p:grpSpPr>
        <a:xfrm>
          <a:off x="0" y="0"/>
          <a:ext cx="0" cy="0"/>
          <a:chOff x="0" y="0"/>
          <a:chExt cx="0" cy="0"/>
        </a:xfrm>
      </p:grpSpPr>
      <p:sp>
        <p:nvSpPr>
          <p:cNvPr id="213" name="Google Shape;213;p7"/>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14" name="Google Shape;214;p7"/>
          <p:cNvSpPr txBox="1"/>
          <p:nvPr>
            <p:ph type="title"/>
          </p:nvPr>
        </p:nvSpPr>
        <p:spPr>
          <a:xfrm>
            <a:off x="1732700" y="1735600"/>
            <a:ext cx="4944300" cy="645300"/>
          </a:xfrm>
          <a:prstGeom prst="rect">
            <a:avLst/>
          </a:prstGeom>
        </p:spPr>
        <p:txBody>
          <a:bodyPr spcFirstLastPara="1" wrap="square" lIns="91425" tIns="91425" rIns="91425" bIns="91425" anchor="b" anchorCtr="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5" name="Google Shape;215;p7"/>
          <p:cNvSpPr txBox="1"/>
          <p:nvPr>
            <p:ph type="body" idx="1"/>
          </p:nvPr>
        </p:nvSpPr>
        <p:spPr>
          <a:xfrm>
            <a:off x="1732700"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16" name="Google Shape;216;p7"/>
          <p:cNvSpPr txBox="1"/>
          <p:nvPr>
            <p:ph type="body" idx="2"/>
          </p:nvPr>
        </p:nvSpPr>
        <p:spPr>
          <a:xfrm>
            <a:off x="4020972"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17" name="Google Shape;217;p7"/>
          <p:cNvSpPr txBox="1"/>
          <p:nvPr>
            <p:ph type="body" idx="3"/>
          </p:nvPr>
        </p:nvSpPr>
        <p:spPr>
          <a:xfrm>
            <a:off x="6309245" y="2380900"/>
            <a:ext cx="2176800" cy="25449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18" name="Google Shape;218;p7"/>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9" name="Google Shape;219;p7"/>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0" name="Google Shape;220;p7"/>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1" name="Google Shape;221;p7"/>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2" name="Google Shape;222;p7"/>
          <p:cNvGrpSpPr/>
          <p:nvPr/>
        </p:nvGrpSpPr>
        <p:grpSpPr>
          <a:xfrm>
            <a:off x="1729784" y="61068"/>
            <a:ext cx="351204" cy="324661"/>
            <a:chOff x="5975075" y="2327500"/>
            <a:chExt cx="420100" cy="388350"/>
          </a:xfrm>
        </p:grpSpPr>
        <p:sp>
          <p:nvSpPr>
            <p:cNvPr id="223" name="Google Shape;223;p7"/>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4" name="Google Shape;224;p7"/>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25" name="Google Shape;225;p7"/>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26" name="Google Shape;226;p7"/>
          <p:cNvGrpSpPr/>
          <p:nvPr/>
        </p:nvGrpSpPr>
        <p:grpSpPr>
          <a:xfrm>
            <a:off x="904276" y="515192"/>
            <a:ext cx="382958" cy="607111"/>
            <a:chOff x="6718575" y="2318625"/>
            <a:chExt cx="256950" cy="407375"/>
          </a:xfrm>
        </p:grpSpPr>
        <p:sp>
          <p:nvSpPr>
            <p:cNvPr id="227" name="Google Shape;227;p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8" name="Google Shape;228;p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9" name="Google Shape;229;p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0" name="Google Shape;230;p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1" name="Google Shape;231;p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2" name="Google Shape;232;p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3" name="Google Shape;233;p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4" name="Google Shape;234;p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35" name="Google Shape;235;p7"/>
          <p:cNvGrpSpPr/>
          <p:nvPr/>
        </p:nvGrpSpPr>
        <p:grpSpPr>
          <a:xfrm>
            <a:off x="335759" y="1840531"/>
            <a:ext cx="342882" cy="350068"/>
            <a:chOff x="3951850" y="2985350"/>
            <a:chExt cx="407950" cy="416500"/>
          </a:xfrm>
        </p:grpSpPr>
        <p:sp>
          <p:nvSpPr>
            <p:cNvPr id="236" name="Google Shape;236;p7"/>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7" name="Google Shape;237;p7"/>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8" name="Google Shape;238;p7"/>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9" name="Google Shape;239;p7"/>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40" name="Google Shape;240;p7"/>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41" name="Shape 241"/>
        <p:cNvGrpSpPr/>
        <p:nvPr/>
      </p:nvGrpSpPr>
      <p:grpSpPr>
        <a:xfrm>
          <a:off x="0" y="0"/>
          <a:ext cx="0" cy="0"/>
          <a:chOff x="0" y="0"/>
          <a:chExt cx="0" cy="0"/>
        </a:xfrm>
      </p:grpSpPr>
      <p:sp>
        <p:nvSpPr>
          <p:cNvPr id="242" name="Google Shape;242;p8"/>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3" name="Google Shape;243;p8"/>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44" name="Google Shape;244;p8"/>
          <p:cNvSpPr txBox="1"/>
          <p:nvPr>
            <p:ph type="title"/>
          </p:nvPr>
        </p:nvSpPr>
        <p:spPr>
          <a:xfrm>
            <a:off x="1732700" y="821200"/>
            <a:ext cx="4944300" cy="6453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45" name="Google Shape;245;p8"/>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6" name="Google Shape;246;p8"/>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7" name="Google Shape;247;p8"/>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8" name="Google Shape;248;p8"/>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49" name="Google Shape;249;p8"/>
          <p:cNvGrpSpPr/>
          <p:nvPr/>
        </p:nvGrpSpPr>
        <p:grpSpPr>
          <a:xfrm>
            <a:off x="1729784" y="61068"/>
            <a:ext cx="351204" cy="324661"/>
            <a:chOff x="5975075" y="2327500"/>
            <a:chExt cx="420100" cy="388350"/>
          </a:xfrm>
        </p:grpSpPr>
        <p:sp>
          <p:nvSpPr>
            <p:cNvPr id="250" name="Google Shape;250;p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1" name="Google Shape;251;p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52" name="Google Shape;252;p8"/>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53" name="Google Shape;253;p8"/>
          <p:cNvGrpSpPr/>
          <p:nvPr/>
        </p:nvGrpSpPr>
        <p:grpSpPr>
          <a:xfrm>
            <a:off x="904276" y="515192"/>
            <a:ext cx="382958" cy="607111"/>
            <a:chOff x="6718575" y="2318625"/>
            <a:chExt cx="256950" cy="407375"/>
          </a:xfrm>
        </p:grpSpPr>
        <p:sp>
          <p:nvSpPr>
            <p:cNvPr id="254" name="Google Shape;254;p8"/>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5" name="Google Shape;255;p8"/>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6" name="Google Shape;256;p8"/>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7" name="Google Shape;257;p8"/>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8" name="Google Shape;258;p8"/>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9" name="Google Shape;259;p8"/>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0" name="Google Shape;260;p8"/>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1" name="Google Shape;261;p8"/>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262" name="Google Shape;262;p8"/>
          <p:cNvGrpSpPr/>
          <p:nvPr/>
        </p:nvGrpSpPr>
        <p:grpSpPr>
          <a:xfrm>
            <a:off x="335759" y="1840531"/>
            <a:ext cx="342882" cy="350068"/>
            <a:chOff x="3951850" y="2985350"/>
            <a:chExt cx="407950" cy="416500"/>
          </a:xfrm>
        </p:grpSpPr>
        <p:sp>
          <p:nvSpPr>
            <p:cNvPr id="263" name="Google Shape;263;p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4" name="Google Shape;264;p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5" name="Google Shape;265;p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6" name="Google Shape;266;p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7" name="Google Shape;267;p8"/>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8" name="Google Shape;268;p8"/>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69" name="Google Shape;269;p8"/>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0" name="Google Shape;270;p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1" name="Google Shape;271;p8"/>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72" name="Google Shape;272;p8"/>
          <p:cNvGrpSpPr/>
          <p:nvPr/>
        </p:nvGrpSpPr>
        <p:grpSpPr>
          <a:xfrm>
            <a:off x="7354067" y="3426715"/>
            <a:ext cx="455624" cy="437054"/>
            <a:chOff x="5241175" y="4959100"/>
            <a:chExt cx="539775" cy="517775"/>
          </a:xfrm>
        </p:grpSpPr>
        <p:sp>
          <p:nvSpPr>
            <p:cNvPr id="273" name="Google Shape;273;p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4" name="Google Shape;274;p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5" name="Google Shape;275;p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6" name="Google Shape;276;p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7" name="Google Shape;277;p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78" name="Google Shape;278;p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79" name="Google Shape;279;p8"/>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0" name="Google Shape;280;p8"/>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281" name="Shape 281"/>
        <p:cNvGrpSpPr/>
        <p:nvPr/>
      </p:nvGrpSpPr>
      <p:grpSpPr>
        <a:xfrm>
          <a:off x="0" y="0"/>
          <a:ext cx="0" cy="0"/>
          <a:chOff x="0" y="0"/>
          <a:chExt cx="0" cy="0"/>
        </a:xfrm>
      </p:grpSpPr>
      <p:sp>
        <p:nvSpPr>
          <p:cNvPr id="282" name="Google Shape;282;p9"/>
          <p:cNvSpPr/>
          <p:nvPr/>
        </p:nvSpPr>
        <p:spPr>
          <a:xfrm rot="10800000" flipH="1">
            <a:off x="7663675" y="3684808"/>
            <a:ext cx="1034700" cy="8958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3" name="Google Shape;283;p9"/>
          <p:cNvSpPr/>
          <p:nvPr/>
        </p:nvSpPr>
        <p:spPr>
          <a:xfrm rot="5400000">
            <a:off x="499599" y="157100"/>
            <a:ext cx="1146000" cy="1323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284" name="Google Shape;284;p9"/>
          <p:cNvSpPr txBox="1"/>
          <p:nvPr>
            <p:ph type="body" idx="1"/>
          </p:nvPr>
        </p:nvSpPr>
        <p:spPr>
          <a:xfrm>
            <a:off x="457200" y="4406309"/>
            <a:ext cx="8229600" cy="519600"/>
          </a:xfrm>
          <a:prstGeom prst="rect">
            <a:avLst/>
          </a:prstGeom>
        </p:spPr>
        <p:txBody>
          <a:bodyPr spcFirstLastPara="1" wrap="square" lIns="91425" tIns="91425" rIns="91425" bIns="91425" anchor="t" anchorCtr="0">
            <a:noAutofit/>
          </a:bodyPr>
          <a:lstStyle>
            <a:lvl1pPr marL="457200" lvl="0" indent="-228600" algn="ctr">
              <a:spcBef>
                <a:spcPts val="360"/>
              </a:spcBef>
              <a:spcAft>
                <a:spcPts val="0"/>
              </a:spcAft>
              <a:buSzPts val="1400"/>
              <a:buNone/>
              <a:defRPr/>
            </a:lvl1pPr>
          </a:lstStyle>
          <a:p/>
        </p:txBody>
      </p:sp>
      <p:sp>
        <p:nvSpPr>
          <p:cNvPr id="285" name="Google Shape;285;p9"/>
          <p:cNvSpPr/>
          <p:nvPr/>
        </p:nvSpPr>
        <p:spPr>
          <a:xfrm rot="10800000" flipH="1">
            <a:off x="-123826" y="1058975"/>
            <a:ext cx="819900" cy="7101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6" name="Google Shape;286;p9"/>
          <p:cNvSpPr/>
          <p:nvPr/>
        </p:nvSpPr>
        <p:spPr>
          <a:xfrm rot="10800000" flipH="1">
            <a:off x="638175" y="1440100"/>
            <a:ext cx="428700" cy="371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7" name="Google Shape;287;p9"/>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88" name="Google Shape;288;p9"/>
          <p:cNvSpPr/>
          <p:nvPr/>
        </p:nvSpPr>
        <p:spPr>
          <a:xfrm rot="10800000" flipH="1">
            <a:off x="327800" y="88925"/>
            <a:ext cx="358800" cy="3105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89" name="Google Shape;289;p9"/>
          <p:cNvGrpSpPr/>
          <p:nvPr/>
        </p:nvGrpSpPr>
        <p:grpSpPr>
          <a:xfrm>
            <a:off x="1729784" y="61068"/>
            <a:ext cx="351204" cy="324661"/>
            <a:chOff x="5975075" y="2327500"/>
            <a:chExt cx="420100" cy="388350"/>
          </a:xfrm>
        </p:grpSpPr>
        <p:sp>
          <p:nvSpPr>
            <p:cNvPr id="290" name="Google Shape;290;p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1" name="Google Shape;291;p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92" name="Google Shape;292;p9"/>
          <p:cNvSpPr/>
          <p:nvPr/>
        </p:nvSpPr>
        <p:spPr>
          <a:xfrm>
            <a:off x="203100" y="1270177"/>
            <a:ext cx="166061" cy="287704"/>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293" name="Google Shape;293;p9"/>
          <p:cNvGrpSpPr/>
          <p:nvPr/>
        </p:nvGrpSpPr>
        <p:grpSpPr>
          <a:xfrm>
            <a:off x="904276" y="515192"/>
            <a:ext cx="382958" cy="607111"/>
            <a:chOff x="6718575" y="2318625"/>
            <a:chExt cx="256950" cy="407375"/>
          </a:xfrm>
        </p:grpSpPr>
        <p:sp>
          <p:nvSpPr>
            <p:cNvPr id="294" name="Google Shape;294;p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5" name="Google Shape;295;p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6" name="Google Shape;296;p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7" name="Google Shape;297;p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8" name="Google Shape;298;p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99" name="Google Shape;299;p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0" name="Google Shape;300;p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1" name="Google Shape;301;p9"/>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02" name="Google Shape;302;p9"/>
          <p:cNvGrpSpPr/>
          <p:nvPr/>
        </p:nvGrpSpPr>
        <p:grpSpPr>
          <a:xfrm>
            <a:off x="335759" y="1840531"/>
            <a:ext cx="342882" cy="350068"/>
            <a:chOff x="3951850" y="2985350"/>
            <a:chExt cx="407950" cy="416500"/>
          </a:xfrm>
        </p:grpSpPr>
        <p:sp>
          <p:nvSpPr>
            <p:cNvPr id="303" name="Google Shape;303;p9"/>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4" name="Google Shape;304;p9"/>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5" name="Google Shape;305;p9"/>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6" name="Google Shape;306;p9"/>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07" name="Google Shape;307;p9"/>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8" name="Google Shape;308;p9"/>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09" name="Google Shape;309;p9"/>
          <p:cNvSpPr/>
          <p:nvPr/>
        </p:nvSpPr>
        <p:spPr>
          <a:xfrm rot="10800000" flipH="1">
            <a:off x="7821348" y="2935400"/>
            <a:ext cx="819900" cy="7098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0" name="Google Shape;310;p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1" name="Google Shape;311;p9"/>
          <p:cNvSpPr/>
          <p:nvPr/>
        </p:nvSpPr>
        <p:spPr>
          <a:xfrm>
            <a:off x="8772688" y="4461808"/>
            <a:ext cx="248073" cy="248058"/>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312" name="Google Shape;312;p9"/>
          <p:cNvGrpSpPr/>
          <p:nvPr/>
        </p:nvGrpSpPr>
        <p:grpSpPr>
          <a:xfrm>
            <a:off x="7354067" y="3426715"/>
            <a:ext cx="455624" cy="437054"/>
            <a:chOff x="5241175" y="4959100"/>
            <a:chExt cx="539775" cy="517775"/>
          </a:xfrm>
        </p:grpSpPr>
        <p:sp>
          <p:nvSpPr>
            <p:cNvPr id="313" name="Google Shape;313;p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4" name="Google Shape;314;p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5" name="Google Shape;315;p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6" name="Google Shape;316;p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7" name="Google Shape;317;p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8" name="Google Shape;318;p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19" name="Google Shape;319;p9"/>
          <p:cNvSpPr/>
          <p:nvPr/>
        </p:nvSpPr>
        <p:spPr>
          <a:xfrm>
            <a:off x="8081326" y="3153875"/>
            <a:ext cx="299952" cy="27283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0" name="Google Shape;320;p9"/>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321" name="Shape 321"/>
        <p:cNvGrpSpPr/>
        <p:nvPr/>
      </p:nvGrpSpPr>
      <p:grpSpPr>
        <a:xfrm>
          <a:off x="0" y="0"/>
          <a:ext cx="0" cy="0"/>
          <a:chOff x="0" y="0"/>
          <a:chExt cx="0" cy="0"/>
        </a:xfrm>
      </p:grpSpPr>
      <p:sp>
        <p:nvSpPr>
          <p:cNvPr id="322" name="Google Shape;322;p10"/>
          <p:cNvSpPr/>
          <p:nvPr/>
        </p:nvSpPr>
        <p:spPr>
          <a:xfrm rot="10800000" flipH="1">
            <a:off x="8218352" y="4121459"/>
            <a:ext cx="685200" cy="593400"/>
          </a:xfrm>
          <a:custGeom>
            <a:avLst/>
            <a:gdLst/>
            <a:ahLst/>
            <a:cxnLst/>
            <a:rect l="l" t="t" r="r" b="b"/>
            <a:pathLst>
              <a:path w="120000" h="120000" extrusionOk="0">
                <a:moveTo>
                  <a:pt x="30000" y="0"/>
                </a:moveTo>
                <a:lnTo>
                  <a:pt x="0" y="59994"/>
                </a:lnTo>
                <a:lnTo>
                  <a:pt x="30000" y="120000"/>
                </a:lnTo>
                <a:lnTo>
                  <a:pt x="90000" y="120000"/>
                </a:lnTo>
                <a:lnTo>
                  <a:pt x="120000" y="59994"/>
                </a:lnTo>
                <a:lnTo>
                  <a:pt x="90000" y="0"/>
                </a:lnTo>
                <a:lnTo>
                  <a:pt x="30000" y="0"/>
                </a:lnTo>
                <a:close/>
                <a:moveTo>
                  <a:pt x="38477" y="16950"/>
                </a:moveTo>
                <a:lnTo>
                  <a:pt x="81522" y="16950"/>
                </a:lnTo>
                <a:lnTo>
                  <a:pt x="103033" y="59994"/>
                </a:lnTo>
                <a:lnTo>
                  <a:pt x="81522" y="103038"/>
                </a:lnTo>
                <a:lnTo>
                  <a:pt x="38477" y="103038"/>
                </a:lnTo>
                <a:lnTo>
                  <a:pt x="16955" y="59994"/>
                </a:lnTo>
                <a:lnTo>
                  <a:pt x="38477" y="16950"/>
                </a:lnTo>
                <a:close/>
              </a:path>
            </a:pathLst>
          </a:custGeom>
          <a:gradFill>
            <a:gsLst>
              <a:gs pos="0">
                <a:srgbClr val="3393E2"/>
              </a:gs>
              <a:gs pos="100000">
                <a:srgbClr val="00E2C7"/>
              </a:gs>
            </a:gsLst>
            <a:lin ang="6983783" scaled="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3" name="Google Shape;323;p10"/>
          <p:cNvSpPr/>
          <p:nvPr/>
        </p:nvSpPr>
        <p:spPr>
          <a:xfrm rot="5400000">
            <a:off x="388487" y="105212"/>
            <a:ext cx="944100" cy="10902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24" name="Google Shape;324;p10"/>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5" name="Google Shape;325;p10"/>
          <p:cNvSpPr/>
          <p:nvPr/>
        </p:nvSpPr>
        <p:spPr>
          <a:xfrm rot="10800000" flipH="1">
            <a:off x="503116" y="1161450"/>
            <a:ext cx="352800" cy="3054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6" name="Google Shape;326;p10"/>
          <p:cNvSpPr/>
          <p:nvPr/>
        </p:nvSpPr>
        <p:spPr>
          <a:xfrm rot="10800000" flipH="1">
            <a:off x="1208424" y="-131812"/>
            <a:ext cx="674400" cy="584400"/>
          </a:xfrm>
          <a:prstGeom prst="hexagon">
            <a:avLst>
              <a:gd name="adj" fmla="val 28678"/>
              <a:gd name="vf" fmla="val 115470"/>
            </a:avLst>
          </a:prstGeom>
          <a:noFill/>
          <a:ln w="76200" cap="flat" cmpd="sng">
            <a:solidFill>
              <a:srgbClr val="184769"/>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7" name="Google Shape;327;p10"/>
          <p:cNvSpPr/>
          <p:nvPr/>
        </p:nvSpPr>
        <p:spPr>
          <a:xfrm rot="10800000" flipH="1">
            <a:off x="247753" y="49693"/>
            <a:ext cx="295200" cy="255600"/>
          </a:xfrm>
          <a:prstGeom prst="hexagon">
            <a:avLst>
              <a:gd name="adj" fmla="val 28678"/>
              <a:gd name="vf" fmla="val 115470"/>
            </a:avLst>
          </a:prstGeom>
          <a:solidFill>
            <a:srgbClr val="00E1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8" name="Google Shape;328;p10"/>
          <p:cNvSpPr/>
          <p:nvPr/>
        </p:nvSpPr>
        <p:spPr>
          <a:xfrm rot="10800000" flipH="1">
            <a:off x="8763568" y="4485979"/>
            <a:ext cx="543000" cy="470400"/>
          </a:xfrm>
          <a:prstGeom prst="hexagon">
            <a:avLst>
              <a:gd name="adj" fmla="val 28678"/>
              <a:gd name="vf" fmla="val 115470"/>
            </a:avLst>
          </a:prstGeom>
          <a:noFill/>
          <a:ln w="9525" cap="flat" cmpd="sng">
            <a:solidFill>
              <a:srgbClr val="18476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9" name="Google Shape;329;p10"/>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0" name="Google Shape;330;p10"/>
          <p:cNvSpPr/>
          <p:nvPr/>
        </p:nvSpPr>
        <p:spPr>
          <a:xfrm rot="10800000" flipH="1">
            <a:off x="8322785" y="3628023"/>
            <a:ext cx="543000" cy="470100"/>
          </a:xfrm>
          <a:prstGeom prst="hexagon">
            <a:avLst>
              <a:gd name="adj" fmla="val 28678"/>
              <a:gd name="vf" fmla="val 115470"/>
            </a:avLst>
          </a:prstGeom>
          <a:solidFill>
            <a:srgbClr val="1847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1" name="Google Shape;331;p10"/>
          <p:cNvSpPr/>
          <p:nvPr/>
        </p:nvSpPr>
        <p:spPr>
          <a:xfrm rot="10800000" flipH="1">
            <a:off x="8763569" y="4009882"/>
            <a:ext cx="237600" cy="205800"/>
          </a:xfrm>
          <a:prstGeom prst="hexagon">
            <a:avLst>
              <a:gd name="adj" fmla="val 28678"/>
              <a:gd name="vf" fmla="val 115470"/>
            </a:avLst>
          </a:prstGeom>
          <a:noFill/>
          <a:ln w="19050" cap="flat" cmpd="sng">
            <a:solidFill>
              <a:srgbClr val="00E1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2" name="Google Shape;332;p10"/>
          <p:cNvSpPr txBox="1"/>
          <p:nvPr>
            <p:ph type="sldNum" idx="12"/>
          </p:nvPr>
        </p:nvSpPr>
        <p:spPr>
          <a:xfrm>
            <a:off x="13557" y="4785525"/>
            <a:ext cx="548700" cy="35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GB"/>
            </a:fld>
            <a:endParaRPr lang="en-GB"/>
          </a:p>
        </p:txBody>
      </p:sp>
    </p:spTree>
  </p:cSld>
  <p:clrMapOvr>
    <a:masterClrMapping/>
  </p:clrMapOvr>
  <p:transition>
    <p:fade thruBlk="1"/>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E293C"/>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1732700" y="1735600"/>
            <a:ext cx="4944300" cy="6453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1pPr>
            <a:lvl2pPr lvl="1">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2pPr>
            <a:lvl3pPr lvl="2">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3pPr>
            <a:lvl4pPr lvl="3">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4pPr>
            <a:lvl5pPr lvl="4">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5pPr>
            <a:lvl6pPr lvl="5">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6pPr>
            <a:lvl7pPr lvl="6">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7pPr>
            <a:lvl8pPr lvl="7">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8pPr>
            <a:lvl9pPr lvl="8">
              <a:spcBef>
                <a:spcPts val="0"/>
              </a:spcBef>
              <a:spcAft>
                <a:spcPts val="0"/>
              </a:spcAft>
              <a:buClr>
                <a:srgbClr val="19BBD5"/>
              </a:buClr>
              <a:buSzPts val="4000"/>
              <a:buFont typeface="Nixie One" panose="020B0704020202020204"/>
              <a:buNone/>
              <a:defRPr sz="4000">
                <a:solidFill>
                  <a:srgbClr val="19BBD5"/>
                </a:solidFill>
                <a:latin typeface="Nixie One" panose="020B0704020202020204"/>
                <a:ea typeface="Nixie One" panose="020B0704020202020204"/>
                <a:cs typeface="Nixie One" panose="020B0704020202020204"/>
                <a:sym typeface="Nixie One" panose="020B0704020202020204"/>
              </a:defRPr>
            </a:lvl9pPr>
          </a:lstStyle>
          <a:p/>
        </p:txBody>
      </p:sp>
      <p:sp>
        <p:nvSpPr>
          <p:cNvPr id="7" name="Google Shape;7;p1"/>
          <p:cNvSpPr txBox="1"/>
          <p:nvPr>
            <p:ph type="body" idx="1"/>
          </p:nvPr>
        </p:nvSpPr>
        <p:spPr>
          <a:xfrm>
            <a:off x="1732700" y="2255125"/>
            <a:ext cx="4944300" cy="1659900"/>
          </a:xfrm>
          <a:prstGeom prst="rect">
            <a:avLst/>
          </a:prstGeom>
          <a:noFill/>
          <a:ln>
            <a:noFill/>
          </a:ln>
        </p:spPr>
        <p:txBody>
          <a:bodyPr spcFirstLastPara="1" wrap="square" lIns="91425" tIns="91425" rIns="91425" bIns="91425" anchor="t" anchorCtr="0">
            <a:noAutofit/>
          </a:bodyPr>
          <a:lstStyle>
            <a:lvl1pPr marL="457200" lvl="0" indent="-31750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marL="914400" lvl="1"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marL="1371600" lvl="2"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marL="1828800" lvl="3"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marL="2286000" lvl="4" indent="-31750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marL="2743200" lvl="5"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marL="3200400" lvl="6"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marL="3657600" lvl="7"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marL="4114800" lvl="8" indent="-31750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8" name="Google Shape;8;p1"/>
          <p:cNvSpPr txBox="1"/>
          <p:nvPr>
            <p:ph type="sldNum" idx="12"/>
          </p:nvPr>
        </p:nvSpPr>
        <p:spPr>
          <a:xfrm>
            <a:off x="13557" y="4785525"/>
            <a:ext cx="548700" cy="357900"/>
          </a:xfrm>
          <a:prstGeom prst="rect">
            <a:avLst/>
          </a:prstGeom>
          <a:noFill/>
          <a:ln>
            <a:noFill/>
          </a:ln>
        </p:spPr>
        <p:txBody>
          <a:bodyPr spcFirstLastPara="1" wrap="square" lIns="91425" tIns="91425" rIns="91425" bIns="91425" anchor="t" anchorCtr="0">
            <a:noAutofit/>
          </a:bodyPr>
          <a:lstStyle>
            <a:lvl1pPr lvl="0">
              <a:buNone/>
              <a:defRPr sz="1200">
                <a:solidFill>
                  <a:srgbClr val="19BBD5"/>
                </a:solidFill>
                <a:latin typeface="Nixie One" panose="020B0704020202020204"/>
                <a:ea typeface="Nixie One" panose="020B0704020202020204"/>
                <a:cs typeface="Nixie One" panose="020B0704020202020204"/>
                <a:sym typeface="Nixie One" panose="020B0704020202020204"/>
              </a:defRPr>
            </a:lvl1pPr>
            <a:lvl2pPr lvl="1">
              <a:buNone/>
              <a:defRPr sz="1200">
                <a:solidFill>
                  <a:srgbClr val="19BBD5"/>
                </a:solidFill>
                <a:latin typeface="Nixie One" panose="020B0704020202020204"/>
                <a:ea typeface="Nixie One" panose="020B0704020202020204"/>
                <a:cs typeface="Nixie One" panose="020B0704020202020204"/>
                <a:sym typeface="Nixie One" panose="020B0704020202020204"/>
              </a:defRPr>
            </a:lvl2pPr>
            <a:lvl3pPr lvl="2">
              <a:buNone/>
              <a:defRPr sz="1200">
                <a:solidFill>
                  <a:srgbClr val="19BBD5"/>
                </a:solidFill>
                <a:latin typeface="Nixie One" panose="020B0704020202020204"/>
                <a:ea typeface="Nixie One" panose="020B0704020202020204"/>
                <a:cs typeface="Nixie One" panose="020B0704020202020204"/>
                <a:sym typeface="Nixie One" panose="020B0704020202020204"/>
              </a:defRPr>
            </a:lvl3pPr>
            <a:lvl4pPr lvl="3">
              <a:buNone/>
              <a:defRPr sz="1200">
                <a:solidFill>
                  <a:srgbClr val="19BBD5"/>
                </a:solidFill>
                <a:latin typeface="Nixie One" panose="020B0704020202020204"/>
                <a:ea typeface="Nixie One" panose="020B0704020202020204"/>
                <a:cs typeface="Nixie One" panose="020B0704020202020204"/>
                <a:sym typeface="Nixie One" panose="020B0704020202020204"/>
              </a:defRPr>
            </a:lvl4pPr>
            <a:lvl5pPr lvl="4">
              <a:buNone/>
              <a:defRPr sz="1200">
                <a:solidFill>
                  <a:srgbClr val="19BBD5"/>
                </a:solidFill>
                <a:latin typeface="Nixie One" panose="020B0704020202020204"/>
                <a:ea typeface="Nixie One" panose="020B0704020202020204"/>
                <a:cs typeface="Nixie One" panose="020B0704020202020204"/>
                <a:sym typeface="Nixie One" panose="020B0704020202020204"/>
              </a:defRPr>
            </a:lvl5pPr>
            <a:lvl6pPr lvl="5">
              <a:buNone/>
              <a:defRPr sz="1200">
                <a:solidFill>
                  <a:srgbClr val="19BBD5"/>
                </a:solidFill>
                <a:latin typeface="Nixie One" panose="020B0704020202020204"/>
                <a:ea typeface="Nixie One" panose="020B0704020202020204"/>
                <a:cs typeface="Nixie One" panose="020B0704020202020204"/>
                <a:sym typeface="Nixie One" panose="020B0704020202020204"/>
              </a:defRPr>
            </a:lvl6pPr>
            <a:lvl7pPr lvl="6">
              <a:buNone/>
              <a:defRPr sz="1200">
                <a:solidFill>
                  <a:srgbClr val="19BBD5"/>
                </a:solidFill>
                <a:latin typeface="Nixie One" panose="020B0704020202020204"/>
                <a:ea typeface="Nixie One" panose="020B0704020202020204"/>
                <a:cs typeface="Nixie One" panose="020B0704020202020204"/>
                <a:sym typeface="Nixie One" panose="020B0704020202020204"/>
              </a:defRPr>
            </a:lvl7pPr>
            <a:lvl8pPr lvl="7">
              <a:buNone/>
              <a:defRPr sz="1200">
                <a:solidFill>
                  <a:srgbClr val="19BBD5"/>
                </a:solidFill>
                <a:latin typeface="Nixie One" panose="020B0704020202020204"/>
                <a:ea typeface="Nixie One" panose="020B0704020202020204"/>
                <a:cs typeface="Nixie One" panose="020B0704020202020204"/>
                <a:sym typeface="Nixie One" panose="020B0704020202020204"/>
              </a:defRPr>
            </a:lvl8pPr>
            <a:lvl9pPr lvl="8">
              <a:buNone/>
              <a:defRPr sz="1200">
                <a:solidFill>
                  <a:srgbClr val="19BBD5"/>
                </a:solidFill>
                <a:latin typeface="Nixie One" panose="020B0704020202020204"/>
                <a:ea typeface="Nixie One" panose="020B0704020202020204"/>
                <a:cs typeface="Nixie One" panose="020B0704020202020204"/>
                <a:sym typeface="Nixie One" panose="020B0704020202020204"/>
              </a:defRPr>
            </a:lvl9pPr>
          </a:lstStyle>
          <a:p>
            <a:pPr marL="0" lvl="0" indent="0" algn="l"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9.xml"/><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9.xml"/><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9.xml"/><Relationship Id="rId2" Type="http://schemas.openxmlformats.org/officeDocument/2006/relationships/image" Target="../media/image10.png"/><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9.xml"/><Relationship Id="rId2" Type="http://schemas.openxmlformats.org/officeDocument/2006/relationships/image" Target="../media/image12.png"/><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9.xml"/><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9.xml"/><Relationship Id="rId2" Type="http://schemas.openxmlformats.org/officeDocument/2006/relationships/image" Target="../media/image20.png"/><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9.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24.png"/><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xml"/><Relationship Id="rId2" Type="http://schemas.openxmlformats.org/officeDocument/2006/relationships/image" Target="../media/image26.png"/><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27.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9.xml"/><Relationship Id="rId2" Type="http://schemas.openxmlformats.org/officeDocument/2006/relationships/image" Target="../media/image30.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9.xml"/><Relationship Id="rId2" Type="http://schemas.openxmlformats.org/officeDocument/2006/relationships/image" Target="../media/image32.jpeg"/><Relationship Id="rId1" Type="http://schemas.openxmlformats.org/officeDocument/2006/relationships/image" Target="../media/image31.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34.jpeg"/><Relationship Id="rId1" Type="http://schemas.openxmlformats.org/officeDocument/2006/relationships/image" Target="../media/image33.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36.jpeg"/><Relationship Id="rId1" Type="http://schemas.openxmlformats.org/officeDocument/2006/relationships/image" Target="../media/image35.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9.xml"/><Relationship Id="rId2" Type="http://schemas.openxmlformats.org/officeDocument/2006/relationships/image" Target="../media/image36.jpeg"/><Relationship Id="rId1" Type="http://schemas.openxmlformats.org/officeDocument/2006/relationships/image" Target="../media/image35.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52.jpe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53.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54.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9.xml"/><Relationship Id="rId2" Type="http://schemas.openxmlformats.org/officeDocument/2006/relationships/image" Target="../media/image3.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336" name="Shape 336"/>
        <p:cNvGrpSpPr/>
        <p:nvPr/>
      </p:nvGrpSpPr>
      <p:grpSpPr>
        <a:xfrm>
          <a:off x="0" y="0"/>
          <a:ext cx="0" cy="0"/>
          <a:chOff x="0" y="0"/>
          <a:chExt cx="0" cy="0"/>
        </a:xfrm>
      </p:grpSpPr>
      <p:sp>
        <p:nvSpPr>
          <p:cNvPr id="337" name="Google Shape;337;p11"/>
          <p:cNvSpPr txBox="1"/>
          <p:nvPr>
            <p:ph type="ctrTitle"/>
          </p:nvPr>
        </p:nvSpPr>
        <p:spPr>
          <a:xfrm>
            <a:off x="861060" y="1901825"/>
            <a:ext cx="7334885" cy="156083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PHẦN MỀM QUẢN LÝ TUYẾN XE BUÝT</a:t>
            </a:r>
            <a:endParaRPr lang="en-GB"/>
          </a:p>
        </p:txBody>
      </p:sp>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animEffect transition="in" filter="box(in)">
                                      <p:cBhvr>
                                        <p:cTn id="7" dur="2000"/>
                                        <p:tgtEl>
                                          <p:spTgt spid="3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p:bldP spid="33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2339975" y="195580"/>
            <a:ext cx="2170430" cy="46228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2.1.1</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Mô tả Use Case</a:t>
            </a:r>
            <a:endParaRPr sz="1500" b="1">
              <a:solidFill>
                <a:srgbClr val="00E1C6"/>
              </a:solidFill>
              <a:latin typeface="Muli"/>
              <a:ea typeface="Muli"/>
              <a:cs typeface="Muli"/>
              <a:sym typeface="Muli"/>
            </a:endParaRPr>
          </a:p>
        </p:txBody>
      </p:sp>
      <p:pic>
        <p:nvPicPr>
          <p:cNvPr id="3" name="Picture 2" descr="2.1.1"/>
          <p:cNvPicPr>
            <a:picLocks noChangeAspect="1"/>
          </p:cNvPicPr>
          <p:nvPr/>
        </p:nvPicPr>
        <p:blipFill>
          <a:blip r:embed="rId1"/>
          <a:stretch>
            <a:fillRect/>
          </a:stretch>
        </p:blipFill>
        <p:spPr>
          <a:xfrm>
            <a:off x="2339975" y="555625"/>
            <a:ext cx="4084320" cy="4144645"/>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2" name="Google Shape;343;p12"/>
          <p:cNvSpPr txBox="1"/>
          <p:nvPr/>
        </p:nvSpPr>
        <p:spPr>
          <a:xfrm>
            <a:off x="1764030" y="339090"/>
            <a:ext cx="4849495" cy="57150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2.1.2</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Mô tả chi tiết các chức năng Use Case </a:t>
            </a:r>
            <a:endParaRPr sz="1500" b="1">
              <a:solidFill>
                <a:srgbClr val="00E1C6"/>
              </a:solidFill>
              <a:latin typeface="Muli"/>
              <a:ea typeface="Muli"/>
              <a:cs typeface="Muli"/>
              <a:sym typeface="Muli"/>
            </a:endParaRPr>
          </a:p>
        </p:txBody>
      </p:sp>
      <p:sp>
        <p:nvSpPr>
          <p:cNvPr id="4" name="Google Shape;343;p12"/>
          <p:cNvSpPr txBox="1"/>
          <p:nvPr/>
        </p:nvSpPr>
        <p:spPr>
          <a:xfrm>
            <a:off x="1332230" y="843280"/>
            <a:ext cx="2609215" cy="33020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a)</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 </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Đăng nhập</a:t>
            </a:r>
            <a:endParaRPr sz="1300">
              <a:solidFill>
                <a:srgbClr val="C6DAEC"/>
              </a:solidFill>
              <a:latin typeface="Muli"/>
              <a:ea typeface="Muli"/>
              <a:cs typeface="Muli"/>
              <a:sym typeface="Muli"/>
            </a:endParaRPr>
          </a:p>
        </p:txBody>
      </p:sp>
      <p:pic>
        <p:nvPicPr>
          <p:cNvPr id="5" name="Picture 4" descr="2.1.2"/>
          <p:cNvPicPr>
            <a:picLocks noChangeAspect="1"/>
          </p:cNvPicPr>
          <p:nvPr/>
        </p:nvPicPr>
        <p:blipFill>
          <a:blip r:embed="rId1"/>
          <a:stretch>
            <a:fillRect/>
          </a:stretch>
        </p:blipFill>
        <p:spPr>
          <a:xfrm>
            <a:off x="899795" y="1203325"/>
            <a:ext cx="3509010" cy="3651250"/>
          </a:xfrm>
          <a:prstGeom prst="rect">
            <a:avLst/>
          </a:prstGeom>
        </p:spPr>
      </p:pic>
      <p:sp>
        <p:nvSpPr>
          <p:cNvPr id="6" name="Google Shape;343;p12"/>
          <p:cNvSpPr txBox="1"/>
          <p:nvPr/>
        </p:nvSpPr>
        <p:spPr>
          <a:xfrm>
            <a:off x="5428615" y="843280"/>
            <a:ext cx="2805430" cy="33020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b)</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 Quản lý tuyến xe</a:t>
            </a:r>
            <a:endParaRPr sz="1300">
              <a:solidFill>
                <a:srgbClr val="C6DAEC"/>
              </a:solidFill>
              <a:latin typeface="Muli"/>
              <a:ea typeface="Muli"/>
              <a:cs typeface="Muli"/>
              <a:sym typeface="Muli"/>
            </a:endParaRPr>
          </a:p>
        </p:txBody>
      </p:sp>
      <p:pic>
        <p:nvPicPr>
          <p:cNvPr id="7" name="Picture 6" descr="2.1.2b"/>
          <p:cNvPicPr>
            <a:picLocks noChangeAspect="1"/>
          </p:cNvPicPr>
          <p:nvPr/>
        </p:nvPicPr>
        <p:blipFill>
          <a:blip r:embed="rId2"/>
          <a:srcRect t="-538" b="2154"/>
          <a:stretch>
            <a:fillRect/>
          </a:stretch>
        </p:blipFill>
        <p:spPr>
          <a:xfrm>
            <a:off x="5436235" y="1203325"/>
            <a:ext cx="3254375" cy="2968625"/>
          </a:xfrm>
          <a:prstGeom prst="rect">
            <a:avLst/>
          </a:prstGeom>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1347470"/>
            <a:ext cx="3276600" cy="512445"/>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c)</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3: Quản lý đơn vị quản lý tuyến xe</a:t>
            </a:r>
            <a:endParaRPr sz="1300">
              <a:solidFill>
                <a:srgbClr val="C6DAEC"/>
              </a:solidFill>
              <a:latin typeface="Muli"/>
              <a:ea typeface="Muli"/>
              <a:cs typeface="Muli"/>
              <a:sym typeface="Muli"/>
            </a:endParaRPr>
          </a:p>
        </p:txBody>
      </p:sp>
      <p:sp>
        <p:nvSpPr>
          <p:cNvPr id="6" name="Google Shape;343;p12"/>
          <p:cNvSpPr txBox="1"/>
          <p:nvPr/>
        </p:nvSpPr>
        <p:spPr>
          <a:xfrm>
            <a:off x="5004435" y="1347470"/>
            <a:ext cx="2805430" cy="33020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d)</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4: Quản lý xe</a:t>
            </a:r>
            <a:endParaRPr sz="1300">
              <a:solidFill>
                <a:srgbClr val="C6DAEC"/>
              </a:solidFill>
              <a:latin typeface="Muli"/>
              <a:ea typeface="Muli"/>
              <a:cs typeface="Muli"/>
              <a:sym typeface="Muli"/>
            </a:endParaRPr>
          </a:p>
        </p:txBody>
      </p:sp>
      <p:pic>
        <p:nvPicPr>
          <p:cNvPr id="2" name="Picture 1" descr="2.1.2c"/>
          <p:cNvPicPr>
            <a:picLocks noChangeAspect="1"/>
          </p:cNvPicPr>
          <p:nvPr/>
        </p:nvPicPr>
        <p:blipFill>
          <a:blip r:embed="rId1"/>
          <a:stretch>
            <a:fillRect/>
          </a:stretch>
        </p:blipFill>
        <p:spPr>
          <a:xfrm>
            <a:off x="539750" y="1923415"/>
            <a:ext cx="3511550" cy="2819400"/>
          </a:xfrm>
          <a:prstGeom prst="rect">
            <a:avLst/>
          </a:prstGeom>
        </p:spPr>
      </p:pic>
      <p:pic>
        <p:nvPicPr>
          <p:cNvPr id="8" name="Picture 7"/>
          <p:cNvPicPr>
            <a:picLocks noChangeAspect="1"/>
          </p:cNvPicPr>
          <p:nvPr/>
        </p:nvPicPr>
        <p:blipFill>
          <a:blip r:embed="rId2"/>
          <a:srcRect l="35575" t="40867" r="34254" b="27804"/>
          <a:stretch>
            <a:fillRect/>
          </a:stretch>
        </p:blipFill>
        <p:spPr>
          <a:xfrm>
            <a:off x="5076190" y="1923415"/>
            <a:ext cx="3707130" cy="28200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p:blinds/>
      </p:transition>
    </mc:Choice>
    <mc:Fallback>
      <p:transition>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647700" y="1347470"/>
            <a:ext cx="3276600"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e)</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5: Quản lý tài xế</a:t>
            </a:r>
            <a:endParaRPr sz="1300">
              <a:solidFill>
                <a:srgbClr val="C6DAEC"/>
              </a:solidFill>
              <a:latin typeface="Muli"/>
              <a:ea typeface="Muli"/>
              <a:cs typeface="Muli"/>
              <a:sym typeface="Muli"/>
            </a:endParaRPr>
          </a:p>
        </p:txBody>
      </p:sp>
      <p:sp>
        <p:nvSpPr>
          <p:cNvPr id="6" name="Google Shape;343;p12"/>
          <p:cNvSpPr txBox="1"/>
          <p:nvPr/>
        </p:nvSpPr>
        <p:spPr>
          <a:xfrm>
            <a:off x="5004435" y="1347470"/>
            <a:ext cx="2805430" cy="33020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f)</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6: Quản lý nhân viên</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6708" t="28241" r="38188" b="36000"/>
          <a:stretch>
            <a:fillRect/>
          </a:stretch>
        </p:blipFill>
        <p:spPr>
          <a:xfrm>
            <a:off x="647700" y="1859915"/>
            <a:ext cx="3060700" cy="2743200"/>
          </a:xfrm>
          <a:prstGeom prst="rect">
            <a:avLst/>
          </a:prstGeom>
        </p:spPr>
      </p:pic>
      <p:pic>
        <p:nvPicPr>
          <p:cNvPr id="3" name="Picture 2"/>
          <p:cNvPicPr>
            <a:picLocks noChangeAspect="1"/>
          </p:cNvPicPr>
          <p:nvPr/>
        </p:nvPicPr>
        <p:blipFill>
          <a:blip r:embed="rId2"/>
          <a:srcRect l="36392" t="31046" r="38583" b="39083"/>
          <a:stretch>
            <a:fillRect/>
          </a:stretch>
        </p:blipFill>
        <p:spPr>
          <a:xfrm>
            <a:off x="5056505" y="1859915"/>
            <a:ext cx="3370580" cy="2743200"/>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612140" y="633095"/>
            <a:ext cx="3276600" cy="40449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g)</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7: Thêm tuyến xe</a:t>
            </a:r>
            <a:endParaRPr sz="1300">
              <a:solidFill>
                <a:srgbClr val="C6DAEC"/>
              </a:solidFill>
              <a:latin typeface="Muli"/>
              <a:ea typeface="Muli"/>
              <a:cs typeface="Muli"/>
              <a:sym typeface="Muli"/>
            </a:endParaRPr>
          </a:p>
        </p:txBody>
      </p:sp>
      <p:sp>
        <p:nvSpPr>
          <p:cNvPr id="6" name="Google Shape;343;p12"/>
          <p:cNvSpPr txBox="1"/>
          <p:nvPr/>
        </p:nvSpPr>
        <p:spPr>
          <a:xfrm>
            <a:off x="5724525" y="633095"/>
            <a:ext cx="2805430" cy="4292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h)</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8: Xóa tuyến xe</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4646" t="25352" r="36130" b="19389"/>
          <a:stretch>
            <a:fillRect/>
          </a:stretch>
        </p:blipFill>
        <p:spPr>
          <a:xfrm>
            <a:off x="612140" y="1203325"/>
            <a:ext cx="3562985" cy="3756025"/>
          </a:xfrm>
          <a:prstGeom prst="rect">
            <a:avLst/>
          </a:prstGeom>
        </p:spPr>
      </p:pic>
      <p:pic>
        <p:nvPicPr>
          <p:cNvPr id="3" name="Picture 2"/>
          <p:cNvPicPr>
            <a:picLocks noChangeAspect="1"/>
          </p:cNvPicPr>
          <p:nvPr/>
        </p:nvPicPr>
        <p:blipFill>
          <a:blip r:embed="rId2"/>
          <a:srcRect l="37010" t="23750" r="35234" b="12917"/>
          <a:stretch>
            <a:fillRect/>
          </a:stretch>
        </p:blipFill>
        <p:spPr>
          <a:xfrm>
            <a:off x="5220335" y="1203960"/>
            <a:ext cx="3383915" cy="3755390"/>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843280"/>
            <a:ext cx="3644900"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i)</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9: Chỉnh sửa thông tin tuyến xe</a:t>
            </a:r>
            <a:endParaRPr sz="1300">
              <a:solidFill>
                <a:srgbClr val="C6DAEC"/>
              </a:solidFill>
              <a:latin typeface="Muli"/>
              <a:ea typeface="Muli"/>
              <a:cs typeface="Muli"/>
              <a:sym typeface="Muli"/>
            </a:endParaRPr>
          </a:p>
        </p:txBody>
      </p:sp>
      <p:sp>
        <p:nvSpPr>
          <p:cNvPr id="6" name="Google Shape;343;p12"/>
          <p:cNvSpPr txBox="1"/>
          <p:nvPr/>
        </p:nvSpPr>
        <p:spPr>
          <a:xfrm>
            <a:off x="5364480" y="843280"/>
            <a:ext cx="3575685" cy="33020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j)</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10: Tìm kiếm(tuyến xe)</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5828" t="24796" r="31688" b="11090"/>
          <a:stretch>
            <a:fillRect/>
          </a:stretch>
        </p:blipFill>
        <p:spPr>
          <a:xfrm>
            <a:off x="323850" y="1347470"/>
            <a:ext cx="3960495" cy="3515995"/>
          </a:xfrm>
          <a:prstGeom prst="rect">
            <a:avLst/>
          </a:prstGeom>
        </p:spPr>
      </p:pic>
      <p:pic>
        <p:nvPicPr>
          <p:cNvPr id="3" name="Picture 2"/>
          <p:cNvPicPr>
            <a:picLocks noChangeAspect="1"/>
          </p:cNvPicPr>
          <p:nvPr/>
        </p:nvPicPr>
        <p:blipFill>
          <a:blip r:embed="rId2"/>
          <a:srcRect l="35828" t="28593" r="31688" b="38130"/>
          <a:stretch>
            <a:fillRect/>
          </a:stretch>
        </p:blipFill>
        <p:spPr>
          <a:xfrm>
            <a:off x="5076190" y="1355725"/>
            <a:ext cx="3960495" cy="2691130"/>
          </a:xfrm>
          <a:prstGeom prst="rect">
            <a:avLst/>
          </a:prstGeo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467995" y="771525"/>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k)</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11: Thêm thông tin đơn vị quản lý tuyến xe</a:t>
            </a:r>
            <a:endParaRPr sz="1300">
              <a:solidFill>
                <a:srgbClr val="C6DAEC"/>
              </a:solidFill>
              <a:latin typeface="Muli"/>
              <a:ea typeface="Muli"/>
              <a:cs typeface="Muli"/>
              <a:sym typeface="Muli"/>
            </a:endParaRPr>
          </a:p>
        </p:txBody>
      </p:sp>
      <p:sp>
        <p:nvSpPr>
          <p:cNvPr id="6" name="Google Shape;343;p12"/>
          <p:cNvSpPr txBox="1"/>
          <p:nvPr/>
        </p:nvSpPr>
        <p:spPr>
          <a:xfrm>
            <a:off x="5147945" y="771525"/>
            <a:ext cx="357568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l)</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12: Xóa thông tin đơn vị quản lý tuyến xe</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5188" t="31972" r="35870" b="12565"/>
          <a:stretch>
            <a:fillRect/>
          </a:stretch>
        </p:blipFill>
        <p:spPr>
          <a:xfrm>
            <a:off x="467995" y="1419225"/>
            <a:ext cx="3926840" cy="3477895"/>
          </a:xfrm>
          <a:prstGeom prst="rect">
            <a:avLst/>
          </a:prstGeom>
        </p:spPr>
      </p:pic>
      <p:pic>
        <p:nvPicPr>
          <p:cNvPr id="3" name="Picture 2"/>
          <p:cNvPicPr>
            <a:picLocks noChangeAspect="1"/>
          </p:cNvPicPr>
          <p:nvPr/>
        </p:nvPicPr>
        <p:blipFill>
          <a:blip r:embed="rId2"/>
          <a:srcRect l="34052" t="27731" r="35823" b="11583"/>
          <a:stretch>
            <a:fillRect/>
          </a:stretch>
        </p:blipFill>
        <p:spPr>
          <a:xfrm>
            <a:off x="5220335" y="1419225"/>
            <a:ext cx="3697605" cy="3477895"/>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699770"/>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m)</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13: Chỉnh sửa thông tin đơn vị quản lý tuyến xe</a:t>
            </a:r>
            <a:endParaRPr sz="1300">
              <a:solidFill>
                <a:srgbClr val="C6DAEC"/>
              </a:solidFill>
              <a:latin typeface="Muli"/>
              <a:ea typeface="Muli"/>
              <a:cs typeface="Muli"/>
              <a:sym typeface="Muli"/>
            </a:endParaRPr>
          </a:p>
        </p:txBody>
      </p:sp>
      <p:sp>
        <p:nvSpPr>
          <p:cNvPr id="6" name="Google Shape;343;p12"/>
          <p:cNvSpPr txBox="1"/>
          <p:nvPr/>
        </p:nvSpPr>
        <p:spPr>
          <a:xfrm>
            <a:off x="5076190" y="699770"/>
            <a:ext cx="3575685" cy="5130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n)</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14: Tìm kiếm(đơn vị quản lý tuyến xe)</a:t>
            </a:r>
            <a:endParaRPr sz="1300">
              <a:solidFill>
                <a:srgbClr val="C6DAEC"/>
              </a:solidFill>
              <a:latin typeface="Muli"/>
              <a:ea typeface="Muli"/>
              <a:cs typeface="Muli"/>
              <a:sym typeface="Muli"/>
            </a:endParaRPr>
          </a:p>
        </p:txBody>
      </p:sp>
      <p:pic>
        <p:nvPicPr>
          <p:cNvPr id="3" name="Picture 2"/>
          <p:cNvPicPr>
            <a:picLocks noChangeAspect="1"/>
          </p:cNvPicPr>
          <p:nvPr/>
        </p:nvPicPr>
        <p:blipFill>
          <a:blip r:embed="rId1"/>
          <a:srcRect l="33786" t="27722" r="38099" b="24398"/>
          <a:stretch>
            <a:fillRect/>
          </a:stretch>
        </p:blipFill>
        <p:spPr>
          <a:xfrm>
            <a:off x="539750" y="1419860"/>
            <a:ext cx="3848100" cy="3434080"/>
          </a:xfrm>
          <a:prstGeom prst="rect">
            <a:avLst/>
          </a:prstGeom>
        </p:spPr>
      </p:pic>
      <p:pic>
        <p:nvPicPr>
          <p:cNvPr id="2" name="Picture 1"/>
          <p:cNvPicPr>
            <a:picLocks noChangeAspect="1"/>
          </p:cNvPicPr>
          <p:nvPr/>
        </p:nvPicPr>
        <p:blipFill>
          <a:blip r:embed="rId2"/>
          <a:srcRect l="35438" t="32537" r="31802" b="26944"/>
          <a:stretch>
            <a:fillRect/>
          </a:stretch>
        </p:blipFill>
        <p:spPr>
          <a:xfrm>
            <a:off x="5147945" y="1419860"/>
            <a:ext cx="3648075" cy="277876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699770"/>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o)</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15: Thêm xe</a:t>
            </a:r>
            <a:endParaRPr sz="1300">
              <a:solidFill>
                <a:srgbClr val="C6DAEC"/>
              </a:solidFill>
              <a:latin typeface="Muli"/>
              <a:ea typeface="Muli"/>
              <a:cs typeface="Muli"/>
              <a:sym typeface="Muli"/>
            </a:endParaRPr>
          </a:p>
        </p:txBody>
      </p:sp>
      <p:sp>
        <p:nvSpPr>
          <p:cNvPr id="6" name="Google Shape;343;p12"/>
          <p:cNvSpPr txBox="1"/>
          <p:nvPr/>
        </p:nvSpPr>
        <p:spPr>
          <a:xfrm>
            <a:off x="4985385" y="699770"/>
            <a:ext cx="3575685" cy="5130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p)</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16: Xóa xe</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2672" t="34602" r="35750" b="17454"/>
          <a:stretch>
            <a:fillRect/>
          </a:stretch>
        </p:blipFill>
        <p:spPr>
          <a:xfrm>
            <a:off x="538480" y="1275715"/>
            <a:ext cx="3583305" cy="3531870"/>
          </a:xfrm>
          <a:prstGeom prst="rect">
            <a:avLst/>
          </a:prstGeom>
        </p:spPr>
      </p:pic>
      <p:pic>
        <p:nvPicPr>
          <p:cNvPr id="3" name="Picture 2"/>
          <p:cNvPicPr>
            <a:picLocks noChangeAspect="1"/>
          </p:cNvPicPr>
          <p:nvPr/>
        </p:nvPicPr>
        <p:blipFill>
          <a:blip r:embed="rId2"/>
          <a:srcRect l="33203" t="34750" r="34953" b="17306"/>
          <a:stretch>
            <a:fillRect/>
          </a:stretch>
        </p:blipFill>
        <p:spPr>
          <a:xfrm>
            <a:off x="4985385" y="1275715"/>
            <a:ext cx="3882390" cy="3531870"/>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611505" y="699770"/>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q)</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17: Chỉnh sửa thông tin xe</a:t>
            </a:r>
            <a:endParaRPr sz="1300">
              <a:solidFill>
                <a:srgbClr val="C6DAEC"/>
              </a:solidFill>
              <a:latin typeface="Muli"/>
              <a:ea typeface="Muli"/>
              <a:cs typeface="Muli"/>
              <a:sym typeface="Muli"/>
            </a:endParaRPr>
          </a:p>
        </p:txBody>
      </p:sp>
      <p:sp>
        <p:nvSpPr>
          <p:cNvPr id="6" name="Google Shape;343;p12"/>
          <p:cNvSpPr txBox="1"/>
          <p:nvPr/>
        </p:nvSpPr>
        <p:spPr>
          <a:xfrm>
            <a:off x="5364480" y="699135"/>
            <a:ext cx="3575685" cy="5130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r)</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18:Tìm kiếm (xe)</a:t>
            </a:r>
            <a:endParaRPr sz="1300">
              <a:solidFill>
                <a:srgbClr val="C6DAEC"/>
              </a:solidFill>
              <a:latin typeface="Muli"/>
              <a:ea typeface="Muli"/>
              <a:cs typeface="Muli"/>
              <a:sym typeface="Muli"/>
            </a:endParaRPr>
          </a:p>
        </p:txBody>
      </p:sp>
      <p:pic>
        <p:nvPicPr>
          <p:cNvPr id="2" name="Picture 1"/>
          <p:cNvPicPr>
            <a:picLocks noChangeAspect="1"/>
          </p:cNvPicPr>
          <p:nvPr/>
        </p:nvPicPr>
        <p:blipFill>
          <a:blip r:embed="rId1"/>
          <a:srcRect l="33729" t="34444" r="35297" b="19824"/>
          <a:stretch>
            <a:fillRect/>
          </a:stretch>
        </p:blipFill>
        <p:spPr>
          <a:xfrm>
            <a:off x="611505" y="1348105"/>
            <a:ext cx="3776345" cy="3425825"/>
          </a:xfrm>
          <a:prstGeom prst="rect">
            <a:avLst/>
          </a:prstGeom>
        </p:spPr>
      </p:pic>
      <p:pic>
        <p:nvPicPr>
          <p:cNvPr id="3" name="Picture 2"/>
          <p:cNvPicPr>
            <a:picLocks noChangeAspect="1"/>
          </p:cNvPicPr>
          <p:nvPr/>
        </p:nvPicPr>
        <p:blipFill>
          <a:blip r:embed="rId2"/>
          <a:srcRect l="35755" t="42430" r="31828" b="24176"/>
          <a:stretch>
            <a:fillRect/>
          </a:stretch>
        </p:blipFill>
        <p:spPr>
          <a:xfrm>
            <a:off x="5364480" y="1348105"/>
            <a:ext cx="3485515" cy="2677160"/>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61" name="Google Shape;361;p14"/>
          <p:cNvSpPr txBox="1"/>
          <p:nvPr>
            <p:custDataLst>
              <p:tags r:id="rId1"/>
            </p:custDataLst>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800" b="1">
                <a:solidFill>
                  <a:srgbClr val="FFFFFF"/>
                </a:solidFill>
                <a:latin typeface="Nixie One" panose="020B0704020202020204"/>
                <a:ea typeface="Nixie One" panose="020B0704020202020204"/>
                <a:cs typeface="Nixie One" panose="020B0704020202020204"/>
                <a:sym typeface="Nixie One" panose="020B0704020202020204"/>
              </a:rPr>
              <a:t>1</a:t>
            </a:r>
            <a:endParaRPr b="1">
              <a:solidFill>
                <a:srgbClr val="FFFFFF"/>
              </a:solidFill>
            </a:endParaRPr>
          </a:p>
        </p:txBody>
      </p:sp>
      <p:sp>
        <p:nvSpPr>
          <p:cNvPr id="342" name="Google Shape;342;p12"/>
          <p:cNvSpPr txBox="1"/>
          <p:nvPr>
            <p:ph type="title"/>
          </p:nvPr>
        </p:nvSpPr>
        <p:spPr>
          <a:xfrm>
            <a:off x="2555875" y="2085340"/>
            <a:ext cx="5629910" cy="953770"/>
          </a:xfrm>
          <a:prstGeom prst="rect">
            <a:avLst/>
          </a:prstGeom>
        </p:spPr>
        <p:txBody>
          <a:bodyPr spcFirstLastPara="1" wrap="square" lIns="91425" tIns="91425" rIns="91425" bIns="91425" anchor="b" anchorCtr="0">
            <a:noAutofit/>
          </a:bodyPr>
          <a:p>
            <a:pPr marL="0" lvl="0" indent="0" algn="just" rtl="0">
              <a:spcBef>
                <a:spcPts val="0"/>
              </a:spcBef>
              <a:spcAft>
                <a:spcPts val="0"/>
              </a:spcAft>
              <a:buNone/>
            </a:pPr>
            <a:r>
              <a:rPr lang="en-US" altLang="en-GB"/>
              <a:t>KHẢO SÁT BÀI TOÁN</a:t>
            </a:r>
            <a:endParaRPr lang="en-US" altLang="en-GB"/>
          </a:p>
        </p:txBody>
      </p:sp>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1000" fill="hold"/>
                                              <p:tgtEl>
                                                <p:spTgt spid="36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42"/>
                                        </p:tgtEl>
                                        <p:attrNameLst>
                                          <p:attrName>style.visibility</p:attrName>
                                        </p:attrNameLst>
                                      </p:cBhvr>
                                      <p:to>
                                        <p:strVal val="visible"/>
                                      </p:to>
                                    </p:set>
                                    <p:animEffect transition="in" filter="box(in)">
                                      <p:cBhvr>
                                        <p:cTn id="12" dur="2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1" grpId="1"/>
      <p:bldP spid="342" grpId="0"/>
      <p:bldP spid="34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612140" y="699135"/>
            <a:ext cx="3848735" cy="35560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s)</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19: Thêm tài xế</a:t>
            </a:r>
            <a:endParaRPr sz="1300">
              <a:solidFill>
                <a:srgbClr val="C6DAEC"/>
              </a:solidFill>
              <a:latin typeface="Muli"/>
              <a:ea typeface="Muli"/>
              <a:cs typeface="Muli"/>
              <a:sym typeface="Muli"/>
            </a:endParaRPr>
          </a:p>
        </p:txBody>
      </p:sp>
      <p:sp>
        <p:nvSpPr>
          <p:cNvPr id="6" name="Google Shape;343;p12"/>
          <p:cNvSpPr txBox="1"/>
          <p:nvPr/>
        </p:nvSpPr>
        <p:spPr>
          <a:xfrm>
            <a:off x="5292090" y="698500"/>
            <a:ext cx="3575685" cy="33909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t)</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20: Xóa tài xế</a:t>
            </a:r>
            <a:endParaRPr sz="1300">
              <a:solidFill>
                <a:srgbClr val="C6DAEC"/>
              </a:solidFill>
              <a:latin typeface="Muli"/>
              <a:ea typeface="Muli"/>
              <a:cs typeface="Muli"/>
              <a:sym typeface="Muli"/>
            </a:endParaRPr>
          </a:p>
        </p:txBody>
      </p:sp>
      <p:pic>
        <p:nvPicPr>
          <p:cNvPr id="1" name="Picture 0"/>
          <p:cNvPicPr>
            <a:picLocks noChangeAspect="1"/>
          </p:cNvPicPr>
          <p:nvPr/>
        </p:nvPicPr>
        <p:blipFill>
          <a:blip r:embed="rId1"/>
          <a:srcRect l="27844" t="23565" r="33443" b="11491"/>
          <a:stretch>
            <a:fillRect/>
          </a:stretch>
        </p:blipFill>
        <p:spPr>
          <a:xfrm>
            <a:off x="323850" y="1131570"/>
            <a:ext cx="3826510" cy="3611245"/>
          </a:xfrm>
          <a:prstGeom prst="rect">
            <a:avLst/>
          </a:prstGeom>
        </p:spPr>
      </p:pic>
      <p:pic>
        <p:nvPicPr>
          <p:cNvPr id="2" name="Picture 1"/>
          <p:cNvPicPr>
            <a:picLocks noChangeAspect="1"/>
          </p:cNvPicPr>
          <p:nvPr/>
        </p:nvPicPr>
        <p:blipFill>
          <a:blip r:embed="rId2"/>
          <a:srcRect l="28146" t="24806" r="29766" b="13769"/>
          <a:stretch>
            <a:fillRect/>
          </a:stretch>
        </p:blipFill>
        <p:spPr>
          <a:xfrm>
            <a:off x="5128895" y="1131570"/>
            <a:ext cx="3771900" cy="3611245"/>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627380"/>
            <a:ext cx="3848735" cy="36385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u)</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21: Chỉnh sửa thông tìn tài xế</a:t>
            </a:r>
            <a:endParaRPr sz="1300">
              <a:solidFill>
                <a:srgbClr val="C6DAEC"/>
              </a:solidFill>
              <a:latin typeface="Muli"/>
              <a:ea typeface="Muli"/>
              <a:cs typeface="Muli"/>
              <a:sym typeface="Muli"/>
            </a:endParaRPr>
          </a:p>
        </p:txBody>
      </p:sp>
      <p:sp>
        <p:nvSpPr>
          <p:cNvPr id="6" name="Google Shape;343;p12"/>
          <p:cNvSpPr txBox="1"/>
          <p:nvPr/>
        </p:nvSpPr>
        <p:spPr>
          <a:xfrm>
            <a:off x="5256530" y="627380"/>
            <a:ext cx="3575685" cy="42481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v)</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22: Tìm kiếm (tài xế)</a:t>
            </a:r>
            <a:endParaRPr sz="1300">
              <a:solidFill>
                <a:srgbClr val="C6DAEC"/>
              </a:solidFill>
              <a:latin typeface="Muli"/>
              <a:ea typeface="Muli"/>
              <a:cs typeface="Muli"/>
              <a:sym typeface="Muli"/>
            </a:endParaRPr>
          </a:p>
        </p:txBody>
      </p:sp>
      <p:pic>
        <p:nvPicPr>
          <p:cNvPr id="1" name="Picture 0"/>
          <p:cNvPicPr>
            <a:picLocks noChangeAspect="1"/>
          </p:cNvPicPr>
          <p:nvPr/>
        </p:nvPicPr>
        <p:blipFill>
          <a:blip r:embed="rId1"/>
          <a:srcRect l="37411" t="25991" r="33771" b="15074"/>
          <a:stretch>
            <a:fillRect/>
          </a:stretch>
        </p:blipFill>
        <p:spPr>
          <a:xfrm>
            <a:off x="539750" y="1105535"/>
            <a:ext cx="3429635" cy="3780155"/>
          </a:xfrm>
          <a:prstGeom prst="rect">
            <a:avLst/>
          </a:prstGeom>
        </p:spPr>
      </p:pic>
      <p:pic>
        <p:nvPicPr>
          <p:cNvPr id="2" name="Picture 1"/>
          <p:cNvPicPr>
            <a:picLocks noChangeAspect="1"/>
          </p:cNvPicPr>
          <p:nvPr/>
        </p:nvPicPr>
        <p:blipFill>
          <a:blip r:embed="rId2"/>
          <a:srcRect l="37073" t="34250" r="34167" b="36213"/>
          <a:stretch>
            <a:fillRect/>
          </a:stretch>
        </p:blipFill>
        <p:spPr>
          <a:xfrm>
            <a:off x="5256530" y="1132840"/>
            <a:ext cx="3506470" cy="2772410"/>
          </a:xfrm>
          <a:prstGeom prst="rect">
            <a:avLst/>
          </a:prstGeom>
        </p:spPr>
      </p:pic>
    </p:spTree>
  </p:cSld>
  <p:clrMapOvr>
    <a:masterClrMapping/>
  </p:clrMapOvr>
  <p:transition>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612140" y="555625"/>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w)</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23: Xóa tài khoản nhân viên </a:t>
            </a:r>
            <a:endParaRPr sz="1300">
              <a:solidFill>
                <a:srgbClr val="C6DAEC"/>
              </a:solidFill>
              <a:latin typeface="Muli"/>
              <a:ea typeface="Muli"/>
              <a:cs typeface="Muli"/>
              <a:sym typeface="Muli"/>
            </a:endParaRPr>
          </a:p>
        </p:txBody>
      </p:sp>
      <p:sp>
        <p:nvSpPr>
          <p:cNvPr id="6" name="Google Shape;343;p12"/>
          <p:cNvSpPr txBox="1"/>
          <p:nvPr/>
        </p:nvSpPr>
        <p:spPr>
          <a:xfrm>
            <a:off x="5328920" y="555625"/>
            <a:ext cx="3575685" cy="5130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x)</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24: Thêm tài khoản nhân viên</a:t>
            </a:r>
            <a:endParaRPr sz="1300">
              <a:solidFill>
                <a:srgbClr val="C6DAEC"/>
              </a:solidFill>
              <a:latin typeface="Muli"/>
              <a:ea typeface="Muli"/>
              <a:cs typeface="Muli"/>
              <a:sym typeface="Muli"/>
            </a:endParaRPr>
          </a:p>
        </p:txBody>
      </p:sp>
      <p:pic>
        <p:nvPicPr>
          <p:cNvPr id="1" name="Picture 0"/>
          <p:cNvPicPr>
            <a:picLocks noChangeAspect="1"/>
          </p:cNvPicPr>
          <p:nvPr/>
        </p:nvPicPr>
        <p:blipFill>
          <a:blip r:embed="rId1"/>
          <a:srcRect l="37484" t="47028" r="34094" b="26407"/>
          <a:stretch>
            <a:fillRect/>
          </a:stretch>
        </p:blipFill>
        <p:spPr>
          <a:xfrm>
            <a:off x="467995" y="1150620"/>
            <a:ext cx="3465195" cy="2479675"/>
          </a:xfrm>
          <a:prstGeom prst="rect">
            <a:avLst/>
          </a:prstGeom>
        </p:spPr>
      </p:pic>
      <p:pic>
        <p:nvPicPr>
          <p:cNvPr id="2" name="Picture 1"/>
          <p:cNvPicPr>
            <a:picLocks noChangeAspect="1"/>
          </p:cNvPicPr>
          <p:nvPr/>
        </p:nvPicPr>
        <p:blipFill>
          <a:blip r:embed="rId2"/>
          <a:srcRect l="29328" t="24796" r="30224" b="14495"/>
          <a:stretch>
            <a:fillRect/>
          </a:stretch>
        </p:blipFill>
        <p:spPr>
          <a:xfrm>
            <a:off x="5109845" y="1150620"/>
            <a:ext cx="3874135" cy="3665855"/>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539750" y="979170"/>
            <a:ext cx="384873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y)</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25: Chỉnh sửa thông tin nhân viên</a:t>
            </a:r>
            <a:endParaRPr sz="1300">
              <a:solidFill>
                <a:srgbClr val="C6DAEC"/>
              </a:solidFill>
              <a:latin typeface="Muli"/>
              <a:ea typeface="Muli"/>
              <a:cs typeface="Muli"/>
              <a:sym typeface="Muli"/>
            </a:endParaRPr>
          </a:p>
        </p:txBody>
      </p:sp>
      <p:sp>
        <p:nvSpPr>
          <p:cNvPr id="6" name="Google Shape;343;p12"/>
          <p:cNvSpPr txBox="1"/>
          <p:nvPr/>
        </p:nvSpPr>
        <p:spPr>
          <a:xfrm>
            <a:off x="5148580" y="915670"/>
            <a:ext cx="3575685" cy="5130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z)</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Chức năng 26: Tìm kiếm (nhân viên)</a:t>
            </a:r>
            <a:endParaRPr sz="1300">
              <a:solidFill>
                <a:srgbClr val="C6DAEC"/>
              </a:solidFill>
              <a:latin typeface="Muli"/>
              <a:ea typeface="Muli"/>
              <a:cs typeface="Muli"/>
              <a:sym typeface="Muli"/>
            </a:endParaRPr>
          </a:p>
        </p:txBody>
      </p:sp>
      <p:pic>
        <p:nvPicPr>
          <p:cNvPr id="1" name="Picture 0"/>
          <p:cNvPicPr>
            <a:picLocks noChangeAspect="1"/>
          </p:cNvPicPr>
          <p:nvPr/>
        </p:nvPicPr>
        <p:blipFill>
          <a:blip r:embed="rId1"/>
          <a:srcRect l="37118" t="34407" r="34369" b="41898"/>
          <a:stretch>
            <a:fillRect/>
          </a:stretch>
        </p:blipFill>
        <p:spPr>
          <a:xfrm>
            <a:off x="683895" y="1563370"/>
            <a:ext cx="3351530" cy="2279015"/>
          </a:xfrm>
          <a:prstGeom prst="rect">
            <a:avLst/>
          </a:prstGeom>
        </p:spPr>
      </p:pic>
      <p:pic>
        <p:nvPicPr>
          <p:cNvPr id="2" name="Picture 1"/>
          <p:cNvPicPr>
            <a:picLocks noChangeAspect="1"/>
          </p:cNvPicPr>
          <p:nvPr/>
        </p:nvPicPr>
        <p:blipFill>
          <a:blip r:embed="rId2"/>
          <a:srcRect l="37073" t="48722" r="34036" b="21611"/>
          <a:stretch>
            <a:fillRect/>
          </a:stretch>
        </p:blipFill>
        <p:spPr>
          <a:xfrm>
            <a:off x="5148580" y="1491615"/>
            <a:ext cx="3522345" cy="2351405"/>
          </a:xfrm>
          <a:prstGeom prst="rect">
            <a:avLst/>
          </a:prstGeom>
        </p:spPr>
      </p:pic>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2" name="Google Shape;343;p12"/>
          <p:cNvSpPr txBox="1"/>
          <p:nvPr/>
        </p:nvSpPr>
        <p:spPr>
          <a:xfrm>
            <a:off x="1764030" y="339090"/>
            <a:ext cx="2203450" cy="57150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2.2</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Sơ đồ USE CASE </a:t>
            </a:r>
            <a:endParaRPr sz="1500" b="1">
              <a:solidFill>
                <a:srgbClr val="00E1C6"/>
              </a:solidFill>
              <a:latin typeface="Muli"/>
              <a:ea typeface="Muli"/>
              <a:cs typeface="Muli"/>
              <a:sym typeface="Muli"/>
            </a:endParaRPr>
          </a:p>
        </p:txBody>
      </p:sp>
      <p:sp>
        <p:nvSpPr>
          <p:cNvPr id="4" name="Google Shape;343;p12"/>
          <p:cNvSpPr txBox="1"/>
          <p:nvPr/>
        </p:nvSpPr>
        <p:spPr>
          <a:xfrm>
            <a:off x="1332230" y="6991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2.2.1. Sơ đồ Use Case tổng quan </a:t>
            </a:r>
            <a:endParaRPr sz="1300">
              <a:solidFill>
                <a:srgbClr val="C6DAEC"/>
              </a:solidFill>
              <a:latin typeface="Muli"/>
              <a:ea typeface="Muli"/>
              <a:cs typeface="Muli"/>
              <a:sym typeface="Muli"/>
            </a:endParaRPr>
          </a:p>
        </p:txBody>
      </p:sp>
      <p:pic>
        <p:nvPicPr>
          <p:cNvPr id="5" name="Picture 1" descr="Diagram&#10;&#10;Description automatically generat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21030" y="1207135"/>
            <a:ext cx="3614420" cy="3345815"/>
          </a:xfrm>
          <a:prstGeom prst="rect">
            <a:avLst/>
          </a:prstGeom>
          <a:noFill/>
          <a:ln>
            <a:noFill/>
          </a:ln>
        </p:spPr>
      </p:pic>
      <p:sp>
        <p:nvSpPr>
          <p:cNvPr id="6" name="Google Shape;343;p12"/>
          <p:cNvSpPr txBox="1"/>
          <p:nvPr/>
        </p:nvSpPr>
        <p:spPr>
          <a:xfrm>
            <a:off x="4860290" y="699135"/>
            <a:ext cx="3738245" cy="512445"/>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2.1.2. Sơ đồ usecase cho chức năng quản lý tuyến xe</a:t>
            </a:r>
            <a:endParaRPr sz="1300">
              <a:solidFill>
                <a:srgbClr val="C6DAEC"/>
              </a:solidFill>
              <a:latin typeface="Muli"/>
              <a:ea typeface="Muli"/>
              <a:cs typeface="Muli"/>
              <a:sym typeface="Muli"/>
            </a:endParaRPr>
          </a:p>
        </p:txBody>
      </p:sp>
      <p:pic>
        <p:nvPicPr>
          <p:cNvPr id="10" name="Picture 10"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rcRect b="6269"/>
          <a:stretch>
            <a:fillRect/>
          </a:stretch>
        </p:blipFill>
        <p:spPr>
          <a:xfrm>
            <a:off x="4819015" y="1207770"/>
            <a:ext cx="3785870" cy="3345180"/>
          </a:xfrm>
          <a:prstGeom prst="rect">
            <a:avLst/>
          </a:prstGeom>
          <a:ln>
            <a:noFill/>
          </a:ln>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linds(horizont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linds(horizont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P spid="6" grpId="0"/>
      <p:bldP spid="6"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1332230"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3. </a:t>
            </a:r>
            <a:r>
              <a:rPr sz="1300">
                <a:solidFill>
                  <a:srgbClr val="C6DAEC"/>
                </a:solidFill>
                <a:latin typeface="Muli"/>
                <a:ea typeface="Muli"/>
                <a:cs typeface="Muli"/>
                <a:sym typeface="Muli"/>
              </a:rPr>
              <a:t>Sơ đồ usecase cho chức năng quản lý đơn vị quản lý tuyến xe</a:t>
            </a:r>
            <a:endParaRPr sz="1300">
              <a:solidFill>
                <a:srgbClr val="C6DAEC"/>
              </a:solidFill>
              <a:latin typeface="Muli"/>
              <a:ea typeface="Muli"/>
              <a:cs typeface="Muli"/>
              <a:sym typeface="Muli"/>
            </a:endParaRPr>
          </a:p>
        </p:txBody>
      </p:sp>
      <p:sp>
        <p:nvSpPr>
          <p:cNvPr id="5" name="Google Shape;343;p12"/>
          <p:cNvSpPr txBox="1"/>
          <p:nvPr/>
        </p:nvSpPr>
        <p:spPr>
          <a:xfrm>
            <a:off x="5724525"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4. </a:t>
            </a:r>
            <a:r>
              <a:rPr sz="1300">
                <a:solidFill>
                  <a:srgbClr val="C6DAEC"/>
                </a:solidFill>
                <a:latin typeface="Muli"/>
                <a:ea typeface="Muli"/>
                <a:cs typeface="Muli"/>
                <a:sym typeface="Muli"/>
              </a:rPr>
              <a:t>Sơ đồ usecase cho chức năng quản lý xe</a:t>
            </a:r>
            <a:endParaRPr sz="1300">
              <a:solidFill>
                <a:srgbClr val="C6DAEC"/>
              </a:solidFill>
              <a:latin typeface="Muli"/>
              <a:ea typeface="Muli"/>
              <a:cs typeface="Muli"/>
              <a:sym typeface="Muli"/>
            </a:endParaRPr>
          </a:p>
        </p:txBody>
      </p:sp>
      <p:pic>
        <p:nvPicPr>
          <p:cNvPr id="11" name="Picture 11"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rcRect b="5630"/>
          <a:stretch>
            <a:fillRect/>
          </a:stretch>
        </p:blipFill>
        <p:spPr>
          <a:xfrm>
            <a:off x="970915" y="1059180"/>
            <a:ext cx="3642995" cy="3603625"/>
          </a:xfrm>
          <a:prstGeom prst="rect">
            <a:avLst/>
          </a:prstGeom>
          <a:ln>
            <a:noFill/>
          </a:ln>
        </p:spPr>
      </p:pic>
      <p:pic>
        <p:nvPicPr>
          <p:cNvPr id="12" name="Picture 12"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rcRect b="6942"/>
          <a:stretch>
            <a:fillRect/>
          </a:stretch>
        </p:blipFill>
        <p:spPr>
          <a:xfrm>
            <a:off x="5598160" y="1059180"/>
            <a:ext cx="3224530" cy="3602990"/>
          </a:xfrm>
          <a:prstGeom prst="rect">
            <a:avLst/>
          </a:prstGeom>
          <a:ln>
            <a:noFill/>
          </a:ln>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1332230"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5. </a:t>
            </a:r>
            <a:r>
              <a:rPr sz="1300">
                <a:solidFill>
                  <a:srgbClr val="C6DAEC"/>
                </a:solidFill>
                <a:latin typeface="Muli"/>
                <a:ea typeface="Muli"/>
                <a:cs typeface="Muli"/>
                <a:sym typeface="Muli"/>
              </a:rPr>
              <a:t>Sơ đồ usecase cho chức năng quản lý tài xế</a:t>
            </a:r>
            <a:endParaRPr sz="1300">
              <a:solidFill>
                <a:srgbClr val="C6DAEC"/>
              </a:solidFill>
              <a:latin typeface="Muli"/>
              <a:ea typeface="Muli"/>
              <a:cs typeface="Muli"/>
              <a:sym typeface="Muli"/>
            </a:endParaRPr>
          </a:p>
        </p:txBody>
      </p:sp>
      <p:sp>
        <p:nvSpPr>
          <p:cNvPr id="5" name="Google Shape;343;p12"/>
          <p:cNvSpPr txBox="1"/>
          <p:nvPr/>
        </p:nvSpPr>
        <p:spPr>
          <a:xfrm>
            <a:off x="5724525"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6. </a:t>
            </a:r>
            <a:r>
              <a:rPr sz="1300">
                <a:solidFill>
                  <a:srgbClr val="C6DAEC"/>
                </a:solidFill>
                <a:latin typeface="Muli"/>
                <a:ea typeface="Muli"/>
                <a:cs typeface="Muli"/>
                <a:sym typeface="Muli"/>
              </a:rPr>
              <a:t>Sơ đồ usecase cho chức năng quản lý nhân viên</a:t>
            </a:r>
            <a:endParaRPr sz="1300">
              <a:solidFill>
                <a:srgbClr val="C6DAEC"/>
              </a:solidFill>
              <a:latin typeface="Muli"/>
              <a:ea typeface="Muli"/>
              <a:cs typeface="Muli"/>
              <a:sym typeface="Muli"/>
            </a:endParaRPr>
          </a:p>
        </p:txBody>
      </p:sp>
      <p:pic>
        <p:nvPicPr>
          <p:cNvPr id="13" name="Picture 1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rcRect b="22810"/>
          <a:stretch>
            <a:fillRect/>
          </a:stretch>
        </p:blipFill>
        <p:spPr>
          <a:xfrm>
            <a:off x="899795" y="1131570"/>
            <a:ext cx="3329940" cy="3457575"/>
          </a:xfrm>
          <a:prstGeom prst="rect">
            <a:avLst/>
          </a:prstGeom>
          <a:ln>
            <a:noFill/>
          </a:ln>
        </p:spPr>
      </p:pic>
      <p:pic>
        <p:nvPicPr>
          <p:cNvPr id="14" name="Picture 14"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rcRect b="5788"/>
          <a:stretch>
            <a:fillRect/>
          </a:stretch>
        </p:blipFill>
        <p:spPr>
          <a:xfrm>
            <a:off x="5364480" y="1120140"/>
            <a:ext cx="3515995" cy="3469005"/>
          </a:xfrm>
          <a:prstGeom prst="rect">
            <a:avLst/>
          </a:prstGeom>
          <a:ln>
            <a:noFill/>
          </a:ln>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1332230"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5. </a:t>
            </a:r>
            <a:r>
              <a:rPr sz="1300">
                <a:solidFill>
                  <a:srgbClr val="C6DAEC"/>
                </a:solidFill>
                <a:latin typeface="Muli"/>
                <a:ea typeface="Muli"/>
                <a:cs typeface="Muli"/>
                <a:sym typeface="Muli"/>
              </a:rPr>
              <a:t>Sơ đồ usecase cho chức năng quản lý tài xế</a:t>
            </a:r>
            <a:endParaRPr sz="1300">
              <a:solidFill>
                <a:srgbClr val="C6DAEC"/>
              </a:solidFill>
              <a:latin typeface="Muli"/>
              <a:ea typeface="Muli"/>
              <a:cs typeface="Muli"/>
              <a:sym typeface="Muli"/>
            </a:endParaRPr>
          </a:p>
        </p:txBody>
      </p:sp>
      <p:sp>
        <p:nvSpPr>
          <p:cNvPr id="5" name="Google Shape;343;p12"/>
          <p:cNvSpPr txBox="1"/>
          <p:nvPr/>
        </p:nvSpPr>
        <p:spPr>
          <a:xfrm>
            <a:off x="5724525" y="483235"/>
            <a:ext cx="2988310" cy="46736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2.1.</a:t>
            </a:r>
            <a:r>
              <a:rPr lang="en-US" sz="1300">
                <a:solidFill>
                  <a:srgbClr val="C6DAEC"/>
                </a:solidFill>
                <a:latin typeface="Muli"/>
                <a:ea typeface="Muli"/>
                <a:cs typeface="Muli"/>
                <a:sym typeface="Muli"/>
              </a:rPr>
              <a:t>6. </a:t>
            </a:r>
            <a:r>
              <a:rPr sz="1300">
                <a:solidFill>
                  <a:srgbClr val="C6DAEC"/>
                </a:solidFill>
                <a:latin typeface="Muli"/>
                <a:ea typeface="Muli"/>
                <a:cs typeface="Muli"/>
                <a:sym typeface="Muli"/>
              </a:rPr>
              <a:t>Sơ đồ usecase cho chức năng quản lý nhân viên</a:t>
            </a:r>
            <a:endParaRPr sz="1300">
              <a:solidFill>
                <a:srgbClr val="C6DAEC"/>
              </a:solidFill>
              <a:latin typeface="Muli"/>
              <a:ea typeface="Muli"/>
              <a:cs typeface="Muli"/>
              <a:sym typeface="Muli"/>
            </a:endParaRPr>
          </a:p>
        </p:txBody>
      </p:sp>
      <p:pic>
        <p:nvPicPr>
          <p:cNvPr id="13" name="Picture 13" descr="Diagram&#10;&#10;Description automatically generated"/>
          <p:cNvPicPr>
            <a:picLocks noChangeAspect="1"/>
          </p:cNvPicPr>
          <p:nvPr/>
        </p:nvPicPr>
        <p:blipFill>
          <a:blip r:embed="rId1">
            <a:extLst>
              <a:ext uri="{28A0092B-C50C-407E-A947-70E740481C1C}">
                <a14:useLocalDpi xmlns:a14="http://schemas.microsoft.com/office/drawing/2010/main" val="0"/>
              </a:ext>
            </a:extLst>
          </a:blip>
          <a:srcRect b="22810"/>
          <a:stretch>
            <a:fillRect/>
          </a:stretch>
        </p:blipFill>
        <p:spPr>
          <a:xfrm>
            <a:off x="899795" y="1131570"/>
            <a:ext cx="3329940" cy="3457575"/>
          </a:xfrm>
          <a:prstGeom prst="rect">
            <a:avLst/>
          </a:prstGeom>
          <a:ln>
            <a:noFill/>
          </a:ln>
        </p:spPr>
      </p:pic>
      <p:pic>
        <p:nvPicPr>
          <p:cNvPr id="14" name="Picture 14" descr="Diagram&#10;&#10;Description automatically generated"/>
          <p:cNvPicPr>
            <a:picLocks noChangeAspect="1"/>
          </p:cNvPicPr>
          <p:nvPr/>
        </p:nvPicPr>
        <p:blipFill>
          <a:blip r:embed="rId2">
            <a:extLst>
              <a:ext uri="{28A0092B-C50C-407E-A947-70E740481C1C}">
                <a14:useLocalDpi xmlns:a14="http://schemas.microsoft.com/office/drawing/2010/main" val="0"/>
              </a:ext>
            </a:extLst>
          </a:blip>
          <a:srcRect b="5788"/>
          <a:stretch>
            <a:fillRect/>
          </a:stretch>
        </p:blipFill>
        <p:spPr>
          <a:xfrm>
            <a:off x="5364480" y="1120140"/>
            <a:ext cx="3515995" cy="3469005"/>
          </a:xfrm>
          <a:prstGeom prst="rect">
            <a:avLst/>
          </a:prstGeom>
          <a:ln>
            <a:noFill/>
          </a:ln>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14"/>
          <p:cNvSpPr txBox="1"/>
          <p:nvPr>
            <p:ph type="ctrTitle"/>
          </p:nvPr>
        </p:nvSpPr>
        <p:spPr>
          <a:xfrm>
            <a:off x="2608580" y="2063115"/>
            <a:ext cx="6461760" cy="831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PHÂN TÍCH YÊU CẦU</a:t>
            </a:r>
            <a:endParaRPr lang="en-GB"/>
          </a:p>
        </p:txBody>
      </p:sp>
      <p:sp>
        <p:nvSpPr>
          <p:cNvPr id="361" name="Google Shape;361;p14"/>
          <p:cNvSpPr txBox="1"/>
          <p:nvPr>
            <p:custDataLst>
              <p:tags r:id="rId1"/>
            </p:custDataLst>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800" b="1">
                <a:solidFill>
                  <a:srgbClr val="FFFFFF"/>
                </a:solidFill>
                <a:latin typeface="Nixie One" panose="020B0704020202020204"/>
                <a:ea typeface="Nixie One" panose="020B0704020202020204"/>
                <a:cs typeface="Nixie One" panose="020B0704020202020204"/>
                <a:sym typeface="Nixie One" panose="020B0704020202020204"/>
              </a:rPr>
              <a:t>3</a:t>
            </a:r>
            <a:endParaRPr lang="en-US" altLang="en-GB" sz="4800" b="1">
              <a:solidFill>
                <a:srgbClr val="FFFFFF"/>
              </a:solidFill>
              <a:latin typeface="Nixie One" panose="020B0704020202020204"/>
              <a:ea typeface="Nixie One" panose="020B0704020202020204"/>
              <a:cs typeface="Nixie One" panose="020B0704020202020204"/>
              <a:sym typeface="Nixie One" panose="020B0704020202020204"/>
            </a:endParaR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1000" fill="hold"/>
                                              <p:tgtEl>
                                                <p:spTgt spid="36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linds(horizontal)">
                                      <p:cBhvr>
                                        <p:cTn id="12"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1" grpId="1"/>
      <p:bldP spid="359" grpId="0"/>
      <p:bldP spid="359"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2339975" y="195580"/>
            <a:ext cx="2170430" cy="46228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3.1</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Mô hình CDM </a:t>
            </a:r>
            <a:endParaRPr sz="1500" b="1">
              <a:solidFill>
                <a:srgbClr val="00E1C6"/>
              </a:solidFill>
              <a:latin typeface="Muli"/>
              <a:ea typeface="Muli"/>
              <a:cs typeface="Muli"/>
              <a:sym typeface="Muli"/>
            </a:endParaRPr>
          </a:p>
        </p:txBody>
      </p:sp>
      <p:pic>
        <p:nvPicPr>
          <p:cNvPr id="7" name="Picture 7"/>
          <p:cNvPicPr>
            <a:picLocks noChangeAspect="1"/>
          </p:cNvPicPr>
          <p:nvPr/>
        </p:nvPicPr>
        <p:blipFill>
          <a:blip r:embed="rId1"/>
          <a:stretch>
            <a:fillRect/>
          </a:stretch>
        </p:blipFill>
        <p:spPr>
          <a:xfrm>
            <a:off x="2052320" y="781050"/>
            <a:ext cx="6625590" cy="3905885"/>
          </a:xfrm>
          <a:prstGeom prst="rect">
            <a:avLst/>
          </a:prstGeom>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3" name="Google Shape;343;p12"/>
          <p:cNvSpPr txBox="1"/>
          <p:nvPr/>
        </p:nvSpPr>
        <p:spPr>
          <a:xfrm>
            <a:off x="1548130" y="1275080"/>
            <a:ext cx="3399155" cy="333248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lang="en-GB" sz="1500" b="1">
                <a:solidFill>
                  <a:srgbClr val="00E1C6"/>
                </a:solidFill>
                <a:latin typeface="Muli"/>
                <a:ea typeface="Muli"/>
                <a:cs typeface="Muli"/>
                <a:sym typeface="Muli"/>
              </a:rPr>
              <a:t>1.1</a:t>
            </a:r>
            <a:r>
              <a:rPr lang="en-US" altLang="en-GB" sz="1500" b="1">
                <a:solidFill>
                  <a:srgbClr val="00E1C6"/>
                </a:solidFill>
                <a:latin typeface="Muli"/>
                <a:ea typeface="Muli"/>
                <a:cs typeface="Muli"/>
                <a:sym typeface="Muli"/>
              </a:rPr>
              <a:t>. </a:t>
            </a:r>
            <a:r>
              <a:rPr lang="en-GB" sz="1500" b="1">
                <a:solidFill>
                  <a:srgbClr val="00E1C6"/>
                </a:solidFill>
                <a:latin typeface="Muli"/>
                <a:ea typeface="Muli"/>
                <a:cs typeface="Muli"/>
                <a:sym typeface="Muli"/>
              </a:rPr>
              <a:t>Mô tả yêu cầu bài toán</a:t>
            </a:r>
            <a:r>
              <a:rPr lang="en-US" altLang="en-GB" sz="1500" b="1">
                <a:solidFill>
                  <a:srgbClr val="00E1C6"/>
                </a:solidFill>
                <a:latin typeface="Muli"/>
                <a:ea typeface="Muli"/>
                <a:cs typeface="Muli"/>
                <a:sym typeface="Muli"/>
              </a:rPr>
              <a:t>.</a:t>
            </a:r>
            <a:endParaRPr lang="en-US" altLang="en-GB" sz="1500" b="1">
              <a:solidFill>
                <a:srgbClr val="00E1C6"/>
              </a:solidFill>
              <a:latin typeface="Muli"/>
              <a:ea typeface="Muli"/>
              <a:cs typeface="Muli"/>
              <a:sym typeface="Muli"/>
            </a:endParaRPr>
          </a:p>
          <a:p>
            <a:pPr marL="0" lvl="0" indent="0" algn="l" rtl="0">
              <a:spcBef>
                <a:spcPts val="600"/>
              </a:spcBef>
              <a:spcAft>
                <a:spcPts val="0"/>
              </a:spcAft>
              <a:buNone/>
            </a:pPr>
            <a:r>
              <a:rPr lang="en-US" altLang="en-GB" sz="1300">
                <a:solidFill>
                  <a:srgbClr val="C6DAEC"/>
                </a:solidFill>
                <a:latin typeface="Muli"/>
                <a:ea typeface="Muli"/>
                <a:cs typeface="Muli"/>
                <a:sym typeface="Muli"/>
              </a:rPr>
              <a:t>-</a:t>
            </a:r>
            <a:r>
              <a:rPr lang="en-GB" sz="1300">
                <a:solidFill>
                  <a:srgbClr val="C6DAEC"/>
                </a:solidFill>
                <a:latin typeface="Muli"/>
                <a:ea typeface="Muli"/>
                <a:cs typeface="Muli"/>
                <a:sym typeface="Muli"/>
              </a:rPr>
              <a:t> Phần mềm cung cấp giao diện trực quan nhằm giúp cho việc quản lý các tuyến xe bu</a:t>
            </a:r>
            <a:r>
              <a:rPr lang="en-US" altLang="en-GB" sz="1300">
                <a:solidFill>
                  <a:srgbClr val="C6DAEC"/>
                </a:solidFill>
                <a:latin typeface="Muli"/>
                <a:ea typeface="Muli"/>
                <a:cs typeface="Muli"/>
                <a:sym typeface="Muli"/>
              </a:rPr>
              <a:t>ýt</a:t>
            </a:r>
            <a:r>
              <a:rPr lang="en-GB" sz="1300">
                <a:solidFill>
                  <a:srgbClr val="C6DAEC"/>
                </a:solidFill>
                <a:latin typeface="Muli"/>
                <a:ea typeface="Muli"/>
                <a:cs typeface="Muli"/>
                <a:sym typeface="Muli"/>
              </a:rPr>
              <a:t> một cách dễ dàng, truy cập dữ liệu nhanh chóng và chính xác, thao tác đơn giản.</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US" altLang="en-GB" sz="1300">
                <a:solidFill>
                  <a:srgbClr val="C6DAEC"/>
                </a:solidFill>
                <a:latin typeface="Muli"/>
                <a:ea typeface="Muli"/>
                <a:cs typeface="Muli"/>
                <a:sym typeface="Muli"/>
              </a:rPr>
              <a:t>-</a:t>
            </a:r>
            <a:r>
              <a:rPr lang="en-GB" sz="1300">
                <a:solidFill>
                  <a:srgbClr val="C6DAEC"/>
                </a:solidFill>
                <a:latin typeface="Muli"/>
                <a:ea typeface="Muli"/>
                <a:cs typeface="Muli"/>
                <a:sym typeface="Muli"/>
              </a:rPr>
              <a:t> Thực hiện tốt các chức năng hiện hành.</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US" altLang="en-GB" sz="1300">
                <a:solidFill>
                  <a:srgbClr val="C6DAEC"/>
                </a:solidFill>
                <a:latin typeface="Muli"/>
                <a:ea typeface="Muli"/>
                <a:cs typeface="Muli"/>
                <a:sym typeface="Muli"/>
              </a:rPr>
              <a:t>-</a:t>
            </a:r>
            <a:r>
              <a:rPr lang="en-GB" sz="1300">
                <a:solidFill>
                  <a:srgbClr val="C6DAEC"/>
                </a:solidFill>
                <a:latin typeface="Muli"/>
                <a:ea typeface="Muli"/>
                <a:cs typeface="Muli"/>
                <a:sym typeface="Muli"/>
              </a:rPr>
              <a:t> Giao diện thân thiện, khoa học.</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US" altLang="en-GB" sz="1300">
                <a:solidFill>
                  <a:srgbClr val="C6DAEC"/>
                </a:solidFill>
                <a:latin typeface="Muli"/>
                <a:ea typeface="Muli"/>
                <a:cs typeface="Muli"/>
                <a:sym typeface="Muli"/>
              </a:rPr>
              <a:t>-</a:t>
            </a:r>
            <a:r>
              <a:rPr lang="en-GB" sz="1300">
                <a:solidFill>
                  <a:srgbClr val="C6DAEC"/>
                </a:solidFill>
                <a:latin typeface="Muli"/>
                <a:ea typeface="Muli"/>
                <a:cs typeface="Muli"/>
                <a:sym typeface="Muli"/>
              </a:rPr>
              <a:t> Tìm kiếm, thống kê nhanh chóng, chính xác theo yêu cầu.</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US" altLang="en-GB" sz="1300">
                <a:solidFill>
                  <a:srgbClr val="C6DAEC"/>
                </a:solidFill>
                <a:latin typeface="Muli"/>
                <a:ea typeface="Muli"/>
                <a:cs typeface="Muli"/>
                <a:sym typeface="Muli"/>
              </a:rPr>
              <a:t>-</a:t>
            </a:r>
            <a:r>
              <a:rPr lang="en-GB" sz="1300">
                <a:solidFill>
                  <a:srgbClr val="C6DAEC"/>
                </a:solidFill>
                <a:latin typeface="Muli"/>
                <a:ea typeface="Muli"/>
                <a:cs typeface="Muli"/>
                <a:sym typeface="Muli"/>
              </a:rPr>
              <a:t> Có đầy đủ các tính năng của một chương trình quản lý.</a:t>
            </a:r>
            <a:endParaRPr lang="en-GB" sz="1300">
              <a:solidFill>
                <a:srgbClr val="C6DAEC"/>
              </a:solidFill>
              <a:latin typeface="Muli"/>
              <a:ea typeface="Muli"/>
              <a:cs typeface="Muli"/>
              <a:sym typeface="Muli"/>
            </a:endParaRPr>
          </a:p>
          <a:p>
            <a:pPr marL="0" lvl="0" indent="0" algn="l" rtl="0">
              <a:spcBef>
                <a:spcPts val="600"/>
              </a:spcBef>
              <a:spcAft>
                <a:spcPts val="0"/>
              </a:spcAft>
              <a:buNone/>
            </a:pPr>
            <a:endParaRPr sz="1300">
              <a:solidFill>
                <a:srgbClr val="C6DAEC"/>
              </a:solidFill>
              <a:latin typeface="Muli"/>
              <a:ea typeface="Muli"/>
              <a:cs typeface="Muli"/>
              <a:sym typeface="Muli"/>
            </a:endParaRPr>
          </a:p>
        </p:txBody>
      </p:sp>
      <p:sp>
        <p:nvSpPr>
          <p:cNvPr id="2" name="Google Shape;344;p12"/>
          <p:cNvSpPr txBox="1"/>
          <p:nvPr/>
        </p:nvSpPr>
        <p:spPr>
          <a:xfrm>
            <a:off x="5436235" y="1275080"/>
            <a:ext cx="3638550" cy="333121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lang="en-GB" sz="1500" b="1">
                <a:solidFill>
                  <a:srgbClr val="00E1C6"/>
                </a:solidFill>
                <a:latin typeface="Muli"/>
                <a:ea typeface="Muli"/>
                <a:cs typeface="Muli"/>
                <a:sym typeface="Muli"/>
              </a:rPr>
              <a:t>1.2</a:t>
            </a:r>
            <a:r>
              <a:rPr lang="en-US" altLang="en-GB" sz="1500" b="1">
                <a:solidFill>
                  <a:srgbClr val="00E1C6"/>
                </a:solidFill>
                <a:latin typeface="Muli"/>
                <a:ea typeface="Muli"/>
                <a:cs typeface="Muli"/>
                <a:sym typeface="Muli"/>
              </a:rPr>
              <a:t>. </a:t>
            </a:r>
            <a:r>
              <a:rPr lang="en-GB" sz="1500" b="1">
                <a:solidFill>
                  <a:srgbClr val="00E1C6"/>
                </a:solidFill>
                <a:latin typeface="Muli"/>
                <a:ea typeface="Muli"/>
                <a:cs typeface="Muli"/>
                <a:sym typeface="Muli"/>
              </a:rPr>
              <a:t>Khảo sát bài toán</a:t>
            </a:r>
            <a:r>
              <a:rPr lang="en-US" altLang="en-GB" sz="1500" b="1">
                <a:solidFill>
                  <a:srgbClr val="00E1C6"/>
                </a:solidFill>
                <a:latin typeface="Muli"/>
                <a:ea typeface="Muli"/>
                <a:cs typeface="Muli"/>
                <a:sym typeface="Muli"/>
              </a:rPr>
              <a:t>.</a:t>
            </a:r>
            <a:endParaRPr lang="en-US" altLang="en-GB" sz="1500" b="1">
              <a:solidFill>
                <a:srgbClr val="00E1C6"/>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a:t>
            </a:r>
            <a:r>
              <a:rPr lang="en-US" altLang="en-GB" sz="1300">
                <a:solidFill>
                  <a:srgbClr val="C6DAEC"/>
                </a:solidFill>
                <a:latin typeface="Muli"/>
                <a:ea typeface="Muli"/>
                <a:cs typeface="Muli"/>
                <a:sym typeface="Muli"/>
              </a:rPr>
              <a:t> </a:t>
            </a:r>
            <a:r>
              <a:rPr lang="en-GB" sz="1300">
                <a:solidFill>
                  <a:srgbClr val="C6DAEC"/>
                </a:solidFill>
                <a:latin typeface="Muli"/>
                <a:ea typeface="Muli"/>
                <a:cs typeface="Muli"/>
                <a:sym typeface="Muli"/>
              </a:rPr>
              <a:t>Phần mềm quản lý tuyến xe bu</a:t>
            </a:r>
            <a:r>
              <a:rPr lang="en-US" altLang="en-GB" sz="1300">
                <a:solidFill>
                  <a:srgbClr val="C6DAEC"/>
                </a:solidFill>
                <a:latin typeface="Muli"/>
                <a:ea typeface="Muli"/>
                <a:cs typeface="Muli"/>
                <a:sym typeface="Muli"/>
              </a:rPr>
              <a:t>ýt</a:t>
            </a:r>
            <a:r>
              <a:rPr lang="en-GB" sz="1300">
                <a:solidFill>
                  <a:srgbClr val="C6DAEC"/>
                </a:solidFill>
                <a:latin typeface="Muli"/>
                <a:ea typeface="Muli"/>
                <a:cs typeface="Muli"/>
                <a:sym typeface="Muli"/>
              </a:rPr>
              <a:t> giúp cho việc quản lý dễ dàng hơn.</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Phần m</a:t>
            </a:r>
            <a:r>
              <a:rPr lang="en-US" altLang="en-GB" sz="1300">
                <a:solidFill>
                  <a:srgbClr val="C6DAEC"/>
                </a:solidFill>
                <a:latin typeface="Muli"/>
                <a:ea typeface="Muli"/>
                <a:cs typeface="Muli"/>
                <a:sym typeface="Muli"/>
              </a:rPr>
              <a:t>ề</a:t>
            </a:r>
            <a:r>
              <a:rPr lang="en-GB" sz="1300">
                <a:solidFill>
                  <a:srgbClr val="C6DAEC"/>
                </a:solidFill>
                <a:latin typeface="Muli"/>
                <a:ea typeface="Muli"/>
                <a:cs typeface="Muli"/>
                <a:sym typeface="Muli"/>
              </a:rPr>
              <a:t>m quản lý tuyến xe buýt có 2 đối tượng sử dụng</a:t>
            </a:r>
            <a:r>
              <a:rPr lang="en-US" altLang="en-GB" sz="1300">
                <a:solidFill>
                  <a:srgbClr val="C6DAEC"/>
                </a:solidFill>
                <a:latin typeface="Muli"/>
                <a:ea typeface="Muli"/>
                <a:cs typeface="Muli"/>
                <a:sym typeface="Muli"/>
              </a:rPr>
              <a:t>: </a:t>
            </a:r>
            <a:r>
              <a:rPr lang="en-GB" sz="1300">
                <a:solidFill>
                  <a:srgbClr val="C6DAEC"/>
                </a:solidFill>
                <a:latin typeface="Muli"/>
                <a:ea typeface="Muli"/>
                <a:cs typeface="Muli"/>
                <a:sym typeface="Muli"/>
              </a:rPr>
              <a:t>Quản lý</a:t>
            </a:r>
            <a:r>
              <a:rPr lang="en-US" altLang="en-GB" sz="1300">
                <a:solidFill>
                  <a:srgbClr val="C6DAEC"/>
                </a:solidFill>
                <a:latin typeface="Muli"/>
                <a:ea typeface="Muli"/>
                <a:cs typeface="Muli"/>
                <a:sym typeface="Muli"/>
              </a:rPr>
              <a:t> và n</a:t>
            </a:r>
            <a:r>
              <a:rPr lang="en-GB" sz="1300">
                <a:solidFill>
                  <a:srgbClr val="C6DAEC"/>
                </a:solidFill>
                <a:latin typeface="Muli"/>
                <a:ea typeface="Muli"/>
                <a:cs typeface="Muli"/>
                <a:sym typeface="Muli"/>
              </a:rPr>
              <a:t>hân viên</a:t>
            </a:r>
            <a:r>
              <a:rPr lang="en-US" altLang="en-GB" sz="1300">
                <a:solidFill>
                  <a:srgbClr val="C6DAEC"/>
                </a:solidFill>
                <a:latin typeface="Muli"/>
                <a:ea typeface="Muli"/>
                <a:cs typeface="Muli"/>
                <a:sym typeface="Muli"/>
              </a:rPr>
              <a:t>.</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a:t>
            </a:r>
            <a:r>
              <a:rPr lang="en-US" altLang="en-GB" sz="1300">
                <a:solidFill>
                  <a:srgbClr val="C6DAEC"/>
                </a:solidFill>
                <a:latin typeface="Muli"/>
                <a:ea typeface="Muli"/>
                <a:cs typeface="Muli"/>
                <a:sym typeface="Muli"/>
              </a:rPr>
              <a:t>B</a:t>
            </a:r>
            <a:r>
              <a:rPr lang="en-GB" sz="1300">
                <a:solidFill>
                  <a:srgbClr val="C6DAEC"/>
                </a:solidFill>
                <a:latin typeface="Muli"/>
                <a:ea typeface="Muli"/>
                <a:cs typeface="Muli"/>
                <a:sym typeface="Muli"/>
              </a:rPr>
              <a:t>ao gồm các chức năng chính sau đây:</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Quản lý tuyến xe</a:t>
            </a:r>
            <a:r>
              <a:rPr lang="en-US" altLang="en-GB" sz="1300">
                <a:solidFill>
                  <a:srgbClr val="C6DAEC"/>
                </a:solidFill>
                <a:latin typeface="Muli"/>
                <a:ea typeface="Muli"/>
                <a:cs typeface="Muli"/>
                <a:sym typeface="Muli"/>
              </a:rPr>
              <a:t>.</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Quản lý đơn vị quản lý tuyến xe</a:t>
            </a:r>
            <a:r>
              <a:rPr lang="en-US" altLang="en-GB" sz="1300">
                <a:solidFill>
                  <a:srgbClr val="C6DAEC"/>
                </a:solidFill>
                <a:latin typeface="Muli"/>
                <a:ea typeface="Muli"/>
                <a:cs typeface="Muli"/>
                <a:sym typeface="Muli"/>
              </a:rPr>
              <a:t>.</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Quản lý xe</a:t>
            </a:r>
            <a:r>
              <a:rPr lang="en-US" altLang="en-GB" sz="1300">
                <a:solidFill>
                  <a:srgbClr val="C6DAEC"/>
                </a:solidFill>
                <a:latin typeface="Muli"/>
                <a:ea typeface="Muli"/>
                <a:cs typeface="Muli"/>
                <a:sym typeface="Muli"/>
              </a:rPr>
              <a:t>.</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Quản lý tài xế</a:t>
            </a:r>
            <a:r>
              <a:rPr lang="en-US" altLang="en-GB" sz="1300">
                <a:solidFill>
                  <a:srgbClr val="C6DAEC"/>
                </a:solidFill>
                <a:latin typeface="Muli"/>
                <a:ea typeface="Muli"/>
                <a:cs typeface="Muli"/>
                <a:sym typeface="Muli"/>
              </a:rPr>
              <a:t>.</a:t>
            </a:r>
            <a:endParaRPr lang="en-GB" sz="1300">
              <a:solidFill>
                <a:srgbClr val="C6DAEC"/>
              </a:solidFill>
              <a:latin typeface="Muli"/>
              <a:ea typeface="Muli"/>
              <a:cs typeface="Muli"/>
              <a:sym typeface="Muli"/>
            </a:endParaRPr>
          </a:p>
          <a:p>
            <a:pPr marL="0" lvl="0" indent="0" algn="l" rtl="0">
              <a:spcBef>
                <a:spcPts val="600"/>
              </a:spcBef>
              <a:spcAft>
                <a:spcPts val="0"/>
              </a:spcAft>
              <a:buNone/>
            </a:pPr>
            <a:r>
              <a:rPr lang="en-GB" sz="1300">
                <a:solidFill>
                  <a:srgbClr val="C6DAEC"/>
                </a:solidFill>
                <a:latin typeface="Muli"/>
                <a:ea typeface="Muli"/>
                <a:cs typeface="Muli"/>
                <a:sym typeface="Muli"/>
              </a:rPr>
              <a:t>+ Quản lý tài khoản nhân viên</a:t>
            </a:r>
            <a:r>
              <a:rPr lang="en-US" altLang="en-GB" sz="1300">
                <a:solidFill>
                  <a:srgbClr val="C6DAEC"/>
                </a:solidFill>
                <a:latin typeface="Muli"/>
                <a:ea typeface="Muli"/>
                <a:cs typeface="Muli"/>
                <a:sym typeface="Muli"/>
              </a:rPr>
              <a:t>.</a:t>
            </a:r>
            <a:endParaRPr lang="en-US" altLang="en-GB" sz="1300">
              <a:solidFill>
                <a:srgbClr val="C6DAEC"/>
              </a:solidFill>
              <a:latin typeface="Muli"/>
              <a:ea typeface="Muli"/>
              <a:cs typeface="Muli"/>
              <a:sym typeface="Muli"/>
            </a:endParaRPr>
          </a:p>
        </p:txBody>
      </p:sp>
    </p:spTree>
  </p:cSld>
  <p:clrMapOvr>
    <a:masterClrMapping/>
  </p:clrMapOvr>
  <mc:AlternateContent xmlns:mc="http://schemas.openxmlformats.org/markup-compatibility/2006">
    <mc:Choice xmlns:p14="http://schemas.microsoft.com/office/powerpoint/2010/main" Requires="p14">
      <p:transition p14:dur="2000">
        <p:cover dir="d"/>
      </p:transition>
    </mc:Choice>
    <mc:Fallback>
      <p:transition>
        <p:cover dir="d"/>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1" name="Google Shape;343;p12"/>
          <p:cNvSpPr txBox="1"/>
          <p:nvPr/>
        </p:nvSpPr>
        <p:spPr>
          <a:xfrm>
            <a:off x="2700020" y="843915"/>
            <a:ext cx="1376045" cy="46228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Mô tả lược đồ</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a:t>
            </a:r>
            <a:endParaRPr sz="1300">
              <a:solidFill>
                <a:srgbClr val="C6DAEC"/>
              </a:solidFill>
              <a:latin typeface="Muli"/>
              <a:ea typeface="Muli"/>
              <a:cs typeface="Muli"/>
              <a:sym typeface="Muli"/>
            </a:endParaRPr>
          </a:p>
        </p:txBody>
      </p:sp>
      <p:pic>
        <p:nvPicPr>
          <p:cNvPr id="4" name="Picture 3"/>
          <p:cNvPicPr>
            <a:picLocks noChangeAspect="1"/>
          </p:cNvPicPr>
          <p:nvPr/>
        </p:nvPicPr>
        <p:blipFill>
          <a:blip r:embed="rId1"/>
          <a:srcRect l="23208" t="44750" r="38302" b="30056"/>
          <a:stretch>
            <a:fillRect/>
          </a:stretch>
        </p:blipFill>
        <p:spPr>
          <a:xfrm>
            <a:off x="2700020" y="1419860"/>
            <a:ext cx="5408930" cy="2637790"/>
          </a:xfrm>
          <a:prstGeom prst="rect">
            <a:avLst/>
          </a:prstGeom>
        </p:spPr>
      </p:pic>
    </p:spTree>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
                                        </p:tgtEl>
                                        <p:attrNameLst>
                                          <p:attrName>style.visibility</p:attrName>
                                        </p:attrNameLst>
                                      </p:cBhvr>
                                      <p:to>
                                        <p:strVal val="visible"/>
                                      </p:to>
                                    </p:set>
                                    <p:animEffect transition="in" filter="blinds(horizontal)">
                                      <p:cBhvr>
                                        <p:cTn id="7" dur="500"/>
                                        <p:tgtEl>
                                          <p:spTgt spid="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2339975" y="195580"/>
            <a:ext cx="2170430" cy="46228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3.2</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Mô hình vật lí </a:t>
            </a:r>
            <a:endParaRPr sz="1500" b="1">
              <a:solidFill>
                <a:srgbClr val="00E1C6"/>
              </a:solidFill>
              <a:latin typeface="Muli"/>
              <a:ea typeface="Muli"/>
              <a:cs typeface="Muli"/>
              <a:sym typeface="Muli"/>
            </a:endParaRPr>
          </a:p>
        </p:txBody>
      </p:sp>
      <p:pic>
        <p:nvPicPr>
          <p:cNvPr id="4" name="Picture 6"/>
          <p:cNvPicPr>
            <a:picLocks noChangeAspect="1"/>
          </p:cNvPicPr>
          <p:nvPr/>
        </p:nvPicPr>
        <p:blipFill>
          <a:blip r:embed="rId1"/>
          <a:stretch>
            <a:fillRect/>
          </a:stretch>
        </p:blipFill>
        <p:spPr>
          <a:xfrm>
            <a:off x="1835785" y="657860"/>
            <a:ext cx="7149465" cy="4072890"/>
          </a:xfrm>
          <a:prstGeom prst="rect">
            <a:avLst/>
          </a:prstGeo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1908175" y="555625"/>
            <a:ext cx="1376045" cy="32131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Mô tả</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a:t>
            </a:r>
            <a:endParaRPr sz="1300">
              <a:solidFill>
                <a:srgbClr val="C6DAEC"/>
              </a:solidFill>
              <a:latin typeface="Muli"/>
              <a:ea typeface="Muli"/>
              <a:cs typeface="Muli"/>
              <a:sym typeface="Muli"/>
            </a:endParaRPr>
          </a:p>
        </p:txBody>
      </p:sp>
      <p:pic>
        <p:nvPicPr>
          <p:cNvPr id="3" name="Picture 2"/>
          <p:cNvPicPr>
            <a:picLocks noChangeAspect="1"/>
          </p:cNvPicPr>
          <p:nvPr/>
        </p:nvPicPr>
        <p:blipFill>
          <a:blip r:embed="rId1"/>
          <a:srcRect l="25193" t="24667" r="47948" b="37269"/>
          <a:stretch>
            <a:fillRect/>
          </a:stretch>
        </p:blipFill>
        <p:spPr>
          <a:xfrm>
            <a:off x="1764030" y="995045"/>
            <a:ext cx="3274695" cy="3001645"/>
          </a:xfrm>
          <a:prstGeom prst="rect">
            <a:avLst/>
          </a:prstGeom>
        </p:spPr>
      </p:pic>
      <p:pic>
        <p:nvPicPr>
          <p:cNvPr id="8" name="Picture 7"/>
          <p:cNvPicPr>
            <a:picLocks noChangeAspect="1"/>
          </p:cNvPicPr>
          <p:nvPr/>
        </p:nvPicPr>
        <p:blipFill>
          <a:blip r:embed="rId2"/>
          <a:srcRect l="25193" t="24806" r="48224" b="31537"/>
          <a:stretch>
            <a:fillRect/>
          </a:stretch>
        </p:blipFill>
        <p:spPr>
          <a:xfrm>
            <a:off x="5652135" y="994728"/>
            <a:ext cx="3241040" cy="2994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1908175" y="555625"/>
            <a:ext cx="1376045" cy="32131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Mô tả</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a:t>
            </a:r>
            <a:endParaRPr sz="1300">
              <a:solidFill>
                <a:srgbClr val="C6DAEC"/>
              </a:solidFill>
              <a:latin typeface="Muli"/>
              <a:ea typeface="Muli"/>
              <a:cs typeface="Muli"/>
              <a:sym typeface="Muli"/>
            </a:endParaRPr>
          </a:p>
        </p:txBody>
      </p:sp>
      <p:pic>
        <p:nvPicPr>
          <p:cNvPr id="6" name="Picture 5"/>
          <p:cNvPicPr>
            <a:picLocks noChangeAspect="1"/>
          </p:cNvPicPr>
          <p:nvPr/>
        </p:nvPicPr>
        <p:blipFill>
          <a:blip r:embed="rId1"/>
          <a:srcRect l="20469" t="32148" r="41729" b="42731"/>
          <a:stretch>
            <a:fillRect/>
          </a:stretch>
        </p:blipFill>
        <p:spPr>
          <a:xfrm>
            <a:off x="1763713" y="1131570"/>
            <a:ext cx="3476625" cy="2760980"/>
          </a:xfrm>
          <a:prstGeom prst="rect">
            <a:avLst/>
          </a:prstGeom>
        </p:spPr>
      </p:pic>
      <p:pic>
        <p:nvPicPr>
          <p:cNvPr id="7" name="Picture 6"/>
          <p:cNvPicPr>
            <a:picLocks noChangeAspect="1"/>
          </p:cNvPicPr>
          <p:nvPr/>
        </p:nvPicPr>
        <p:blipFill>
          <a:blip r:embed="rId2"/>
          <a:srcRect l="18109" t="27954" r="39365" b="19176"/>
          <a:stretch>
            <a:fillRect/>
          </a:stretch>
        </p:blipFill>
        <p:spPr>
          <a:xfrm>
            <a:off x="5436235" y="1131253"/>
            <a:ext cx="3530600" cy="2761615"/>
          </a:xfrm>
          <a:prstGeom prst="rect">
            <a:avLst/>
          </a:prstGeom>
        </p:spPr>
      </p:pic>
    </p:spTree>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365" name="Shape 365"/>
        <p:cNvGrpSpPr/>
        <p:nvPr/>
      </p:nvGrpSpPr>
      <p:grpSpPr>
        <a:xfrm>
          <a:off x="0" y="0"/>
          <a:ext cx="0" cy="0"/>
          <a:chOff x="0" y="0"/>
          <a:chExt cx="0" cy="0"/>
        </a:xfrm>
      </p:grpSpPr>
      <p:sp>
        <p:nvSpPr>
          <p:cNvPr id="2" name="Google Shape;343;p12"/>
          <p:cNvSpPr txBox="1"/>
          <p:nvPr/>
        </p:nvSpPr>
        <p:spPr>
          <a:xfrm>
            <a:off x="1819275" y="627380"/>
            <a:ext cx="1376045" cy="321310"/>
          </a:xfrm>
          <a:prstGeom prst="rect">
            <a:avLst/>
          </a:prstGeom>
          <a:noFill/>
          <a:ln>
            <a:noFill/>
          </a:ln>
        </p:spPr>
        <p:txBody>
          <a:bodyPr spcFirstLastPara="1" wrap="square" lIns="91425" tIns="91425" rIns="91425" bIns="91425" anchor="t" anchorCtr="0">
            <a:noAutofit/>
          </a:bodyPr>
          <a:p>
            <a:pPr marL="0" indent="0" algn="just">
              <a:spcBef>
                <a:spcPts val="600"/>
              </a:spcBef>
              <a:buNone/>
            </a:pPr>
            <a:r>
              <a:rPr sz="1300">
                <a:solidFill>
                  <a:srgbClr val="C6DAEC"/>
                </a:solidFill>
                <a:latin typeface="Muli"/>
                <a:ea typeface="Muli"/>
                <a:cs typeface="Muli"/>
                <a:sym typeface="Muli"/>
              </a:rPr>
              <a:t>Mô tả</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a:t>
            </a:r>
            <a:endParaRPr sz="1300">
              <a:solidFill>
                <a:srgbClr val="C6DAEC"/>
              </a:solidFill>
              <a:latin typeface="Muli"/>
              <a:ea typeface="Muli"/>
              <a:cs typeface="Muli"/>
              <a:sym typeface="Muli"/>
            </a:endParaRPr>
          </a:p>
        </p:txBody>
      </p:sp>
      <p:pic>
        <p:nvPicPr>
          <p:cNvPr id="3" name="Picture 2"/>
          <p:cNvPicPr>
            <a:picLocks noChangeAspect="1"/>
          </p:cNvPicPr>
          <p:nvPr/>
        </p:nvPicPr>
        <p:blipFill>
          <a:blip r:embed="rId1"/>
          <a:srcRect l="25193" t="33204" r="48224" b="27602"/>
          <a:stretch>
            <a:fillRect/>
          </a:stretch>
        </p:blipFill>
        <p:spPr>
          <a:xfrm>
            <a:off x="1819275" y="1203325"/>
            <a:ext cx="5965190" cy="3311525"/>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14"/>
          <p:cNvSpPr txBox="1"/>
          <p:nvPr>
            <p:ph type="ctrTitle"/>
          </p:nvPr>
        </p:nvSpPr>
        <p:spPr>
          <a:xfrm>
            <a:off x="2608580" y="2063115"/>
            <a:ext cx="6461760" cy="831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THIẾT KẾ GIAO DIỆN</a:t>
            </a:r>
            <a:endParaRPr lang="en-GB"/>
          </a:p>
        </p:txBody>
      </p:sp>
      <p:sp>
        <p:nvSpPr>
          <p:cNvPr id="361" name="Google Shape;361;p14"/>
          <p:cNvSpPr txBox="1"/>
          <p:nvPr>
            <p:custDataLst>
              <p:tags r:id="rId1"/>
            </p:custDataLst>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800" b="1">
                <a:solidFill>
                  <a:srgbClr val="FFFFFF"/>
                </a:solidFill>
                <a:latin typeface="Nixie One" panose="020B0704020202020204"/>
                <a:ea typeface="Nixie One" panose="020B0704020202020204"/>
                <a:cs typeface="Nixie One" panose="020B0704020202020204"/>
                <a:sym typeface="Nixie One" panose="020B0704020202020204"/>
              </a:rPr>
              <a:t>4</a:t>
            </a:r>
            <a:endParaRPr lang="en-US" altLang="en-GB" sz="4800" b="1">
              <a:solidFill>
                <a:srgbClr val="FFFFFF"/>
              </a:solidFill>
              <a:latin typeface="Nixie One" panose="020B0704020202020204"/>
              <a:ea typeface="Nixie One" panose="020B0704020202020204"/>
              <a:cs typeface="Nixie One" panose="020B0704020202020204"/>
              <a:sym typeface="Nixie One" panose="020B0704020202020204"/>
            </a:endParaR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1000" fill="hold"/>
                                              <p:tgtEl>
                                                <p:spTgt spid="36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ox(in)">
                                      <p:cBhvr>
                                        <p:cTn id="12"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1" grpId="1"/>
      <p:bldP spid="359" grpId="0"/>
      <p:bldP spid="359"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 name="Text Box 3"/>
          <p:cNvSpPr txBox="1"/>
          <p:nvPr/>
        </p:nvSpPr>
        <p:spPr>
          <a:xfrm>
            <a:off x="1475740" y="62738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4.1</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Hình thức thể hiện màn hình vẽ</a:t>
            </a:r>
            <a:endParaRPr sz="1500" b="1">
              <a:solidFill>
                <a:srgbClr val="00E1C6"/>
              </a:solidFill>
              <a:latin typeface="Muli"/>
              <a:ea typeface="Muli"/>
              <a:cs typeface="Muli"/>
              <a:sym typeface="Muli"/>
            </a:endParaRPr>
          </a:p>
        </p:txBody>
      </p:sp>
      <p:sp>
        <p:nvSpPr>
          <p:cNvPr id="1" name="Text Box 0"/>
          <p:cNvSpPr txBox="1"/>
          <p:nvPr/>
        </p:nvSpPr>
        <p:spPr>
          <a:xfrm>
            <a:off x="1475423" y="1059180"/>
            <a:ext cx="2348230" cy="306705"/>
          </a:xfrm>
          <a:prstGeom prst="rect">
            <a:avLst/>
          </a:prstGeom>
          <a:noFill/>
        </p:spPr>
        <p:txBody>
          <a:bodyPr wrap="none" rtlCol="0" anchor="t">
            <a:spAutoFit/>
          </a:bodyPr>
          <a:p>
            <a:pPr marL="0" indent="0" algn="just">
              <a:spcBef>
                <a:spcPts val="600"/>
              </a:spcBef>
              <a:buNone/>
            </a:pPr>
            <a:r>
              <a:rPr>
                <a:solidFill>
                  <a:srgbClr val="C6DAEC"/>
                </a:solidFill>
                <a:latin typeface="Muli"/>
                <a:ea typeface="Muli"/>
                <a:cs typeface="Muli"/>
                <a:sym typeface="Muli"/>
              </a:rPr>
              <a:t>4.1.1 Giao diện đăng nhập</a:t>
            </a:r>
            <a:endParaRPr>
              <a:solidFill>
                <a:srgbClr val="C6DAEC"/>
              </a:solidFill>
              <a:latin typeface="Muli"/>
              <a:ea typeface="Muli"/>
              <a:cs typeface="Muli"/>
              <a:sym typeface="Muli"/>
            </a:endParaRPr>
          </a:p>
        </p:txBody>
      </p:sp>
      <p:pic>
        <p:nvPicPr>
          <p:cNvPr id="9" name="Picture 9" descr="formdn"/>
          <p:cNvPicPr>
            <a:picLocks noChangeAspect="1"/>
          </p:cNvPicPr>
          <p:nvPr/>
        </p:nvPicPr>
        <p:blipFill>
          <a:blip r:embed="rId1"/>
          <a:stretch>
            <a:fillRect/>
          </a:stretch>
        </p:blipFill>
        <p:spPr>
          <a:xfrm>
            <a:off x="1547813" y="1491298"/>
            <a:ext cx="5753735" cy="3123565"/>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 grpId="0"/>
      <p:bldP spid="1"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1" name="Text Box 0"/>
          <p:cNvSpPr txBox="1"/>
          <p:nvPr/>
        </p:nvSpPr>
        <p:spPr>
          <a:xfrm>
            <a:off x="1475740" y="627380"/>
            <a:ext cx="2258695" cy="306705"/>
          </a:xfrm>
          <a:prstGeom prst="rect">
            <a:avLst/>
          </a:prstGeom>
          <a:noFill/>
        </p:spPr>
        <p:txBody>
          <a:bodyPr wrap="none" rtlCol="0" anchor="t">
            <a:spAutoFit/>
          </a:bodyPr>
          <a:p>
            <a:pPr marL="0" indent="0" algn="just">
              <a:spcBef>
                <a:spcPts val="600"/>
              </a:spcBef>
              <a:buNone/>
            </a:pPr>
            <a:r>
              <a:rPr>
                <a:solidFill>
                  <a:srgbClr val="C6DAEC"/>
                </a:solidFill>
                <a:latin typeface="Muli"/>
                <a:ea typeface="Muli"/>
                <a:cs typeface="Muli"/>
                <a:sym typeface="Muli"/>
              </a:rPr>
              <a:t>4.1.2 Giao diện nhân viên</a:t>
            </a:r>
            <a:endParaRPr>
              <a:solidFill>
                <a:srgbClr val="C6DAEC"/>
              </a:solidFill>
              <a:latin typeface="Muli"/>
              <a:ea typeface="Muli"/>
              <a:cs typeface="Muli"/>
              <a:sym typeface="Muli"/>
            </a:endParaRPr>
          </a:p>
        </p:txBody>
      </p:sp>
      <p:pic>
        <p:nvPicPr>
          <p:cNvPr id="15" name="Picture 15" descr="formnv1"/>
          <p:cNvPicPr>
            <a:picLocks noChangeAspect="1"/>
          </p:cNvPicPr>
          <p:nvPr/>
        </p:nvPicPr>
        <p:blipFill>
          <a:blip r:embed="rId1"/>
          <a:stretch>
            <a:fillRect/>
          </a:stretch>
        </p:blipFill>
        <p:spPr>
          <a:xfrm>
            <a:off x="1250315" y="1492885"/>
            <a:ext cx="6511925" cy="2752725"/>
          </a:xfrm>
          <a:prstGeom prst="rect">
            <a:avLst/>
          </a:prstGeom>
        </p:spPr>
      </p:pic>
      <p:sp>
        <p:nvSpPr>
          <p:cNvPr id="2" name="Google Shape;343;p12"/>
          <p:cNvSpPr txBox="1"/>
          <p:nvPr/>
        </p:nvSpPr>
        <p:spPr>
          <a:xfrm>
            <a:off x="1548130" y="934085"/>
            <a:ext cx="1530985" cy="41656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a) Tuyến xe</a:t>
            </a:r>
            <a:endParaRPr sz="1300">
              <a:solidFill>
                <a:srgbClr val="C6DAEC"/>
              </a:solidFill>
              <a:latin typeface="Muli"/>
              <a:ea typeface="Muli"/>
              <a:cs typeface="Muli"/>
              <a:sym typeface="Muli"/>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
                                        </p:tgtEl>
                                        <p:attrNameLst>
                                          <p:attrName>style.visibility</p:attrName>
                                        </p:attrNameLst>
                                      </p:cBhvr>
                                      <p:to>
                                        <p:strVal val="visible"/>
                                      </p:to>
                                    </p:set>
                                    <p:animEffect transition="in" filter="blinds(horizontal)">
                                      <p:cBhvr>
                                        <p:cTn id="7" dur="500"/>
                                        <p:tgtEl>
                                          <p:spTgt spid="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 grpId="1"/>
      <p:bldP spid="2" grpId="0"/>
      <p:bldP spid="2"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2" name="Google Shape;343;p12"/>
          <p:cNvSpPr txBox="1"/>
          <p:nvPr/>
        </p:nvSpPr>
        <p:spPr>
          <a:xfrm>
            <a:off x="1548130" y="934085"/>
            <a:ext cx="1530985" cy="370205"/>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b) Đơn vị quản lý</a:t>
            </a:r>
            <a:endParaRPr sz="1300">
              <a:solidFill>
                <a:srgbClr val="C6DAEC"/>
              </a:solidFill>
              <a:latin typeface="Muli"/>
              <a:ea typeface="Muli"/>
              <a:cs typeface="Muli"/>
              <a:sym typeface="Muli"/>
            </a:endParaRPr>
          </a:p>
        </p:txBody>
      </p:sp>
      <p:pic>
        <p:nvPicPr>
          <p:cNvPr id="16" name="Picture 16" descr="formnv2"/>
          <p:cNvPicPr>
            <a:picLocks noChangeAspect="1"/>
          </p:cNvPicPr>
          <p:nvPr/>
        </p:nvPicPr>
        <p:blipFill>
          <a:blip r:embed="rId1"/>
          <a:stretch>
            <a:fillRect/>
          </a:stretch>
        </p:blipFill>
        <p:spPr>
          <a:xfrm>
            <a:off x="1547813" y="1304290"/>
            <a:ext cx="5752465" cy="3481070"/>
          </a:xfrm>
          <a:prstGeom prst="rect">
            <a:avLst/>
          </a:prstGeo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2" name="Google Shape;343;p12"/>
          <p:cNvSpPr txBox="1"/>
          <p:nvPr/>
        </p:nvSpPr>
        <p:spPr>
          <a:xfrm>
            <a:off x="1548130" y="934085"/>
            <a:ext cx="1530985" cy="41656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c) Xe</a:t>
            </a:r>
            <a:endParaRPr sz="1300">
              <a:solidFill>
                <a:srgbClr val="C6DAEC"/>
              </a:solidFill>
              <a:latin typeface="Muli"/>
              <a:ea typeface="Muli"/>
              <a:cs typeface="Muli"/>
              <a:sym typeface="Muli"/>
            </a:endParaRPr>
          </a:p>
        </p:txBody>
      </p:sp>
      <p:pic>
        <p:nvPicPr>
          <p:cNvPr id="17" name="Picture 17" descr="formnv3"/>
          <p:cNvPicPr>
            <a:picLocks noChangeAspect="1"/>
          </p:cNvPicPr>
          <p:nvPr/>
        </p:nvPicPr>
        <p:blipFill>
          <a:blip r:embed="rId1"/>
          <a:srcRect l="3421" t="13849" r="19047" b="24617"/>
          <a:stretch>
            <a:fillRect/>
          </a:stretch>
        </p:blipFill>
        <p:spPr>
          <a:xfrm>
            <a:off x="1548130" y="1274128"/>
            <a:ext cx="5787390" cy="3510915"/>
          </a:xfrm>
          <a:prstGeom prst="rect">
            <a:avLst/>
          </a:prstGeom>
        </p:spPr>
      </p:pic>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linds(horizontal)">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2" name="Google Shape;343;p12"/>
          <p:cNvSpPr txBox="1"/>
          <p:nvPr/>
        </p:nvSpPr>
        <p:spPr>
          <a:xfrm>
            <a:off x="972185" y="1563370"/>
            <a:ext cx="7856855" cy="315087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 Phần mềm bao gồm các chức năng chính sau đây:</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Quản lý tuyến xe</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Quản lý đơn vị quản lý tuyến xe</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Quản lý xe</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Quản lý tài xế</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Quản lý tài khoản nhân viên</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Ngoài ra trong từng chức năng quản lý, còn có nh</a:t>
            </a:r>
            <a:r>
              <a:rPr lang="en-US" sz="1300">
                <a:solidFill>
                  <a:srgbClr val="C6DAEC"/>
                </a:solidFill>
                <a:latin typeface="Muli"/>
                <a:ea typeface="Muli"/>
                <a:cs typeface="Muli"/>
                <a:sym typeface="Muli"/>
              </a:rPr>
              <a:t>ữ</a:t>
            </a:r>
            <a:r>
              <a:rPr sz="1300">
                <a:solidFill>
                  <a:srgbClr val="C6DAEC"/>
                </a:solidFill>
                <a:latin typeface="Muli"/>
                <a:ea typeface="Muli"/>
                <a:cs typeface="Muli"/>
                <a:sym typeface="Muli"/>
              </a:rPr>
              <a:t>ng chức năng mở rộng như:</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Thêm tuyến, đơn vị, xe tài xế (quản lý)</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Xóa tuyến, đơn vị, xe, tài xế (quản lý)</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Chỉnh sửa tuyến, đơn vị, xe, tài xế (quản lý và nhân viên)</a:t>
            </a:r>
            <a:r>
              <a:rPr lang="en-US"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 Tìm kiếm tuyến, đơn vị, xe, tài xế (quản lý và nhân viên)</a:t>
            </a:r>
            <a:r>
              <a:rPr lang="en-US" sz="1300">
                <a:solidFill>
                  <a:srgbClr val="C6DAEC"/>
                </a:solidFill>
                <a:latin typeface="Muli"/>
                <a:ea typeface="Muli"/>
                <a:cs typeface="Muli"/>
                <a:sym typeface="Muli"/>
              </a:rPr>
              <a:t>.</a:t>
            </a:r>
            <a:endParaRPr lang="en-US" sz="1300">
              <a:solidFill>
                <a:srgbClr val="C6DAEC"/>
              </a:solidFill>
              <a:latin typeface="Muli"/>
              <a:ea typeface="Muli"/>
              <a:cs typeface="Muli"/>
              <a:sym typeface="Muli"/>
            </a:endParaRPr>
          </a:p>
        </p:txBody>
      </p:sp>
      <p:sp>
        <p:nvSpPr>
          <p:cNvPr id="4" name="Text Box 3"/>
          <p:cNvSpPr txBox="1"/>
          <p:nvPr/>
        </p:nvSpPr>
        <p:spPr>
          <a:xfrm>
            <a:off x="1619885" y="113157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1.3</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Các yêu cầu chức năng của sản phẩm</a:t>
            </a:r>
            <a:endParaRPr lang="en-US" sz="1500"/>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4" grpId="1"/>
      <p:bldP spid="2"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2" name="Google Shape;343;p12"/>
          <p:cNvSpPr txBox="1"/>
          <p:nvPr/>
        </p:nvSpPr>
        <p:spPr>
          <a:xfrm>
            <a:off x="1548130" y="771525"/>
            <a:ext cx="1530985" cy="41656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d) Tài xế</a:t>
            </a:r>
            <a:endParaRPr sz="1300">
              <a:solidFill>
                <a:srgbClr val="C6DAEC"/>
              </a:solidFill>
              <a:latin typeface="Muli"/>
              <a:ea typeface="Muli"/>
              <a:cs typeface="Muli"/>
              <a:sym typeface="Muli"/>
            </a:endParaRPr>
          </a:p>
        </p:txBody>
      </p:sp>
      <p:pic>
        <p:nvPicPr>
          <p:cNvPr id="18" name="Picture 18" descr="formnv4"/>
          <p:cNvPicPr>
            <a:picLocks noChangeAspect="1"/>
          </p:cNvPicPr>
          <p:nvPr/>
        </p:nvPicPr>
        <p:blipFill>
          <a:blip r:embed="rId1"/>
          <a:stretch>
            <a:fillRect/>
          </a:stretch>
        </p:blipFill>
        <p:spPr>
          <a:xfrm>
            <a:off x="1694180" y="1216660"/>
            <a:ext cx="5755640" cy="3060700"/>
          </a:xfrm>
          <a:prstGeom prst="rect">
            <a:avLst/>
          </a:prstGeom>
        </p:spPr>
      </p:pic>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 name="Text Box 3"/>
          <p:cNvSpPr txBox="1"/>
          <p:nvPr/>
        </p:nvSpPr>
        <p:spPr>
          <a:xfrm>
            <a:off x="1475740" y="62738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4.1.3</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Giao diện quản lý nhân viên</a:t>
            </a:r>
            <a:endParaRPr sz="1500" b="1">
              <a:solidFill>
                <a:srgbClr val="00E1C6"/>
              </a:solidFill>
              <a:latin typeface="Muli"/>
              <a:ea typeface="Muli"/>
              <a:cs typeface="Muli"/>
              <a:sym typeface="Muli"/>
            </a:endParaRPr>
          </a:p>
        </p:txBody>
      </p:sp>
      <p:pic>
        <p:nvPicPr>
          <p:cNvPr id="21" name="Picture 21" descr="QL-nv"/>
          <p:cNvPicPr>
            <a:picLocks noChangeAspect="1"/>
          </p:cNvPicPr>
          <p:nvPr/>
        </p:nvPicPr>
        <p:blipFill>
          <a:blip r:embed="rId1"/>
          <a:stretch>
            <a:fillRect/>
          </a:stretch>
        </p:blipFill>
        <p:spPr>
          <a:xfrm>
            <a:off x="1475740" y="1229995"/>
            <a:ext cx="5751830" cy="2921000"/>
          </a:xfrm>
          <a:prstGeom prst="rect">
            <a:avLst/>
          </a:prstGeom>
        </p:spPr>
      </p:pic>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 name="Text Box 3"/>
          <p:cNvSpPr txBox="1"/>
          <p:nvPr/>
        </p:nvSpPr>
        <p:spPr>
          <a:xfrm>
            <a:off x="1475740" y="62738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4.1.4</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Giao diện quản lý tài xế</a:t>
            </a:r>
            <a:endParaRPr sz="1500" b="1">
              <a:solidFill>
                <a:srgbClr val="00E1C6"/>
              </a:solidFill>
              <a:latin typeface="Muli"/>
              <a:ea typeface="Muli"/>
              <a:cs typeface="Muli"/>
              <a:sym typeface="Muli"/>
            </a:endParaRPr>
          </a:p>
        </p:txBody>
      </p:sp>
      <p:pic>
        <p:nvPicPr>
          <p:cNvPr id="22" name="Picture 22" descr="QL-tài xế"/>
          <p:cNvPicPr>
            <a:picLocks noChangeAspect="1"/>
          </p:cNvPicPr>
          <p:nvPr/>
        </p:nvPicPr>
        <p:blipFill>
          <a:blip r:embed="rId1"/>
          <a:stretch>
            <a:fillRect/>
          </a:stretch>
        </p:blipFill>
        <p:spPr>
          <a:xfrm>
            <a:off x="1475740" y="1290320"/>
            <a:ext cx="5970905" cy="2662555"/>
          </a:xfrm>
          <a:prstGeom prst="rect">
            <a:avLst/>
          </a:prstGeom>
        </p:spPr>
      </p:pic>
    </p:spTree>
  </p:cSld>
  <p:clrMapOvr>
    <a:masterClrMapping/>
  </p:clrMapOvr>
  <p:transition>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4" name="Text Box 3"/>
          <p:cNvSpPr txBox="1"/>
          <p:nvPr/>
        </p:nvSpPr>
        <p:spPr>
          <a:xfrm>
            <a:off x="1475740" y="62738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4.2</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Mô tả</a:t>
            </a:r>
            <a:endParaRPr sz="1500" b="1">
              <a:solidFill>
                <a:srgbClr val="00E1C6"/>
              </a:solidFill>
              <a:latin typeface="Muli"/>
              <a:ea typeface="Muli"/>
              <a:cs typeface="Muli"/>
              <a:sym typeface="Muli"/>
            </a:endParaRPr>
          </a:p>
        </p:txBody>
      </p:sp>
      <p:sp>
        <p:nvSpPr>
          <p:cNvPr id="1" name="Text Box 0"/>
          <p:cNvSpPr txBox="1"/>
          <p:nvPr/>
        </p:nvSpPr>
        <p:spPr>
          <a:xfrm>
            <a:off x="1475423" y="1059180"/>
            <a:ext cx="2348230" cy="306705"/>
          </a:xfrm>
          <a:prstGeom prst="rect">
            <a:avLst/>
          </a:prstGeom>
          <a:noFill/>
        </p:spPr>
        <p:txBody>
          <a:bodyPr wrap="none" rtlCol="0" anchor="t">
            <a:spAutoFit/>
          </a:bodyPr>
          <a:p>
            <a:pPr marL="0" indent="0" algn="just">
              <a:spcBef>
                <a:spcPts val="600"/>
              </a:spcBef>
              <a:buNone/>
            </a:pPr>
            <a:r>
              <a:rPr>
                <a:solidFill>
                  <a:srgbClr val="C6DAEC"/>
                </a:solidFill>
                <a:latin typeface="Muli"/>
                <a:ea typeface="Muli"/>
                <a:cs typeface="Muli"/>
                <a:sym typeface="Muli"/>
              </a:rPr>
              <a:t>4.2.1 Giao diện đăng nhập</a:t>
            </a:r>
            <a:endParaRPr>
              <a:solidFill>
                <a:srgbClr val="C6DAEC"/>
              </a:solidFill>
              <a:latin typeface="Muli"/>
              <a:ea typeface="Muli"/>
              <a:cs typeface="Muli"/>
              <a:sym typeface="Muli"/>
            </a:endParaRPr>
          </a:p>
        </p:txBody>
      </p:sp>
      <p:pic>
        <p:nvPicPr>
          <p:cNvPr id="26" name="Picture 26"/>
          <p:cNvPicPr>
            <a:picLocks noChangeAspect="1"/>
          </p:cNvPicPr>
          <p:nvPr/>
        </p:nvPicPr>
        <p:blipFill>
          <a:blip r:embed="rId1">
            <a:extLst>
              <a:ext uri="{28A0092B-C50C-407E-A947-70E740481C1C}">
                <a14:useLocalDpi xmlns:a14="http://schemas.microsoft.com/office/drawing/2010/main" val="0"/>
              </a:ext>
            </a:extLst>
          </a:blip>
          <a:srcRect l="1335" t="6444" r="3868" b="9265"/>
          <a:stretch>
            <a:fillRect/>
          </a:stretch>
        </p:blipFill>
        <p:spPr>
          <a:xfrm>
            <a:off x="1548130" y="1508125"/>
            <a:ext cx="5735955" cy="3090545"/>
          </a:xfrm>
          <a:prstGeom prst="rect">
            <a:avLst/>
          </a:prstGeom>
        </p:spPr>
      </p:pic>
    </p:spTree>
  </p:cSld>
  <p:clrMapOvr>
    <a:masterClrMapping/>
  </p:clrMapOvr>
  <p:transition>
    <p:check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
                                        </p:tgtEl>
                                        <p:attrNameLst>
                                          <p:attrName>style.visibility</p:attrName>
                                        </p:attrNameLst>
                                      </p:cBhvr>
                                      <p:to>
                                        <p:strVal val="visible"/>
                                      </p:to>
                                    </p:set>
                                    <p:animEffect transition="in" filter="blinds(horizontal)">
                                      <p:cBhvr>
                                        <p:cTn id="12" dur="500"/>
                                        <p:tgtEl>
                                          <p:spTgt spid="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linds(horizontal)">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1" grpId="0"/>
      <p:bldP spid="1"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1" name="Text Box 0"/>
          <p:cNvSpPr txBox="1"/>
          <p:nvPr/>
        </p:nvSpPr>
        <p:spPr>
          <a:xfrm>
            <a:off x="1527493" y="1059180"/>
            <a:ext cx="2950210" cy="306705"/>
          </a:xfrm>
          <a:prstGeom prst="rect">
            <a:avLst/>
          </a:prstGeom>
          <a:noFill/>
        </p:spPr>
        <p:txBody>
          <a:bodyPr wrap="none" rtlCol="0" anchor="t">
            <a:spAutoFit/>
          </a:bodyPr>
          <a:p>
            <a:pPr marL="0" indent="0" algn="just">
              <a:spcBef>
                <a:spcPts val="600"/>
              </a:spcBef>
              <a:buNone/>
            </a:pPr>
            <a:r>
              <a:rPr>
                <a:solidFill>
                  <a:srgbClr val="C6DAEC"/>
                </a:solidFill>
                <a:latin typeface="Muli"/>
                <a:ea typeface="Muli"/>
                <a:cs typeface="Muli"/>
                <a:sym typeface="Muli"/>
              </a:rPr>
              <a:t>4.2.2</a:t>
            </a:r>
            <a:r>
              <a:rPr lang="en-US">
                <a:solidFill>
                  <a:srgbClr val="C6DAEC"/>
                </a:solidFill>
                <a:latin typeface="Muli"/>
                <a:ea typeface="Muli"/>
                <a:cs typeface="Muli"/>
                <a:sym typeface="Muli"/>
              </a:rPr>
              <a:t>.</a:t>
            </a:r>
            <a:r>
              <a:rPr>
                <a:solidFill>
                  <a:srgbClr val="C6DAEC"/>
                </a:solidFill>
                <a:latin typeface="Muli"/>
                <a:ea typeface="Muli"/>
                <a:cs typeface="Muli"/>
                <a:sym typeface="Muli"/>
              </a:rPr>
              <a:t> Giao diện quản lý nhân viên</a:t>
            </a:r>
            <a:endParaRPr>
              <a:solidFill>
                <a:srgbClr val="C6DAEC"/>
              </a:solidFill>
              <a:latin typeface="Muli"/>
              <a:ea typeface="Muli"/>
              <a:cs typeface="Muli"/>
              <a:sym typeface="Muli"/>
            </a:endParaRPr>
          </a:p>
        </p:txBody>
      </p:sp>
      <p:pic>
        <p:nvPicPr>
          <p:cNvPr id="31" name="Picture 31"/>
          <p:cNvPicPr>
            <a:picLocks noChangeAspect="1"/>
          </p:cNvPicPr>
          <p:nvPr/>
        </p:nvPicPr>
        <p:blipFill>
          <a:blip r:embed="rId1">
            <a:extLst>
              <a:ext uri="{28A0092B-C50C-407E-A947-70E740481C1C}">
                <a14:useLocalDpi xmlns:a14="http://schemas.microsoft.com/office/drawing/2010/main" val="0"/>
              </a:ext>
            </a:extLst>
          </a:blip>
          <a:srcRect l="2137" t="5789" r="8675" b="50463"/>
          <a:stretch>
            <a:fillRect/>
          </a:stretch>
        </p:blipFill>
        <p:spPr>
          <a:xfrm>
            <a:off x="1548130" y="1635760"/>
            <a:ext cx="5300980" cy="2599690"/>
          </a:xfrm>
          <a:prstGeom prst="rect">
            <a:avLst/>
          </a:prstGeom>
        </p:spPr>
      </p:pic>
    </p:spTree>
  </p:cSld>
  <p:clrMapOvr>
    <a:masterClrMapping/>
  </p:clrMapOvr>
  <p:transition>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
                                        </p:tgtEl>
                                        <p:attrNameLst>
                                          <p:attrName>style.visibility</p:attrName>
                                        </p:attrNameLst>
                                      </p:cBhvr>
                                      <p:to>
                                        <p:strVal val="visible"/>
                                      </p:to>
                                    </p:set>
                                    <p:animEffect transition="in" filter="blinds(horizontal)">
                                      <p:cBhvr>
                                        <p:cTn id="7" dur="500"/>
                                        <p:tgtEl>
                                          <p:spTgt spid="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blinds(horizontal)">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459" name="Shape 459"/>
        <p:cNvGrpSpPr/>
        <p:nvPr/>
      </p:nvGrpSpPr>
      <p:grpSpPr>
        <a:xfrm>
          <a:off x="0" y="0"/>
          <a:ext cx="0" cy="0"/>
          <a:chOff x="0" y="0"/>
          <a:chExt cx="0" cy="0"/>
        </a:xfrm>
      </p:grpSpPr>
      <p:sp>
        <p:nvSpPr>
          <p:cNvPr id="1" name="Text Box 0"/>
          <p:cNvSpPr txBox="1"/>
          <p:nvPr/>
        </p:nvSpPr>
        <p:spPr>
          <a:xfrm>
            <a:off x="1527175" y="1059180"/>
            <a:ext cx="2596515" cy="306705"/>
          </a:xfrm>
          <a:prstGeom prst="rect">
            <a:avLst/>
          </a:prstGeom>
          <a:noFill/>
        </p:spPr>
        <p:txBody>
          <a:bodyPr wrap="none" rtlCol="0" anchor="t">
            <a:spAutoFit/>
          </a:bodyPr>
          <a:p>
            <a:pPr marL="0" indent="0" algn="just">
              <a:spcBef>
                <a:spcPts val="600"/>
              </a:spcBef>
              <a:buNone/>
            </a:pPr>
            <a:r>
              <a:rPr>
                <a:solidFill>
                  <a:srgbClr val="C6DAEC"/>
                </a:solidFill>
                <a:latin typeface="Muli"/>
                <a:ea typeface="Muli"/>
                <a:cs typeface="Muli"/>
                <a:sym typeface="Muli"/>
              </a:rPr>
              <a:t>4.2.3</a:t>
            </a:r>
            <a:r>
              <a:rPr lang="en-US">
                <a:solidFill>
                  <a:srgbClr val="C6DAEC"/>
                </a:solidFill>
                <a:latin typeface="Muli"/>
                <a:ea typeface="Muli"/>
                <a:cs typeface="Muli"/>
                <a:sym typeface="Muli"/>
              </a:rPr>
              <a:t>.</a:t>
            </a:r>
            <a:r>
              <a:rPr>
                <a:solidFill>
                  <a:srgbClr val="C6DAEC"/>
                </a:solidFill>
                <a:latin typeface="Muli"/>
                <a:ea typeface="Muli"/>
                <a:cs typeface="Muli"/>
                <a:sym typeface="Muli"/>
              </a:rPr>
              <a:t> Giao diện quản lý tài xế</a:t>
            </a:r>
            <a:endParaRPr>
              <a:solidFill>
                <a:srgbClr val="C6DAEC"/>
              </a:solidFill>
              <a:latin typeface="Muli"/>
              <a:ea typeface="Muli"/>
              <a:cs typeface="Muli"/>
              <a:sym typeface="Muli"/>
            </a:endParaRPr>
          </a:p>
        </p:txBody>
      </p:sp>
      <p:pic>
        <p:nvPicPr>
          <p:cNvPr id="30" name="Picture 30"/>
          <p:cNvPicPr>
            <a:picLocks noChangeAspect="1"/>
          </p:cNvPicPr>
          <p:nvPr/>
        </p:nvPicPr>
        <p:blipFill>
          <a:blip r:embed="rId1">
            <a:extLst>
              <a:ext uri="{28A0092B-C50C-407E-A947-70E740481C1C}">
                <a14:useLocalDpi xmlns:a14="http://schemas.microsoft.com/office/drawing/2010/main" val="0"/>
              </a:ext>
            </a:extLst>
          </a:blip>
          <a:srcRect l="4145" t="8239" r="18162" b="19053"/>
          <a:stretch>
            <a:fillRect/>
          </a:stretch>
        </p:blipFill>
        <p:spPr>
          <a:xfrm>
            <a:off x="1662430" y="1563370"/>
            <a:ext cx="5819140" cy="2824480"/>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
                                        </p:tgtEl>
                                        <p:attrNameLst>
                                          <p:attrName>style.visibility</p:attrName>
                                        </p:attrNameLst>
                                      </p:cBhvr>
                                      <p:to>
                                        <p:strVal val="visible"/>
                                      </p:to>
                                    </p:set>
                                    <p:animEffect transition="in" filter="blinds(horizontal)">
                                      <p:cBhvr>
                                        <p:cTn id="7" dur="500"/>
                                        <p:tgtEl>
                                          <p:spTgt spid="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linds(horizontal)">
                                      <p:cBhvr>
                                        <p:cTn id="1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 grpId="0"/>
      <p:bldP spid="1"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14"/>
          <p:cNvSpPr txBox="1"/>
          <p:nvPr>
            <p:ph type="ctrTitle"/>
          </p:nvPr>
        </p:nvSpPr>
        <p:spPr>
          <a:xfrm>
            <a:off x="2608580" y="2063115"/>
            <a:ext cx="4658995" cy="831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KẾT LUẬN</a:t>
            </a:r>
            <a:endParaRPr lang="en-GB"/>
          </a:p>
        </p:txBody>
      </p:sp>
      <p:sp>
        <p:nvSpPr>
          <p:cNvPr id="361" name="Google Shape;361;p14"/>
          <p:cNvSpPr txBox="1"/>
          <p:nvPr>
            <p:custDataLst>
              <p:tags r:id="rId1"/>
            </p:custDataLst>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800" b="1">
                <a:solidFill>
                  <a:srgbClr val="FFFFFF"/>
                </a:solidFill>
                <a:latin typeface="Nixie One" panose="020B0704020202020204"/>
                <a:ea typeface="Nixie One" panose="020B0704020202020204"/>
                <a:cs typeface="Nixie One" panose="020B0704020202020204"/>
                <a:sym typeface="Nixie One" panose="020B0704020202020204"/>
              </a:rPr>
              <a:t>5</a:t>
            </a:r>
            <a:endParaRPr lang="en-US" altLang="en-GB" sz="4800" b="1">
              <a:solidFill>
                <a:srgbClr val="FFFFFF"/>
              </a:solidFill>
              <a:latin typeface="Nixie One" panose="020B0704020202020204"/>
              <a:ea typeface="Nixie One" panose="020B0704020202020204"/>
              <a:cs typeface="Nixie One" panose="020B0704020202020204"/>
              <a:sym typeface="Nixie One" panose="020B0704020202020204"/>
            </a:endParaR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1000" fill="hold"/>
                                              <p:tgtEl>
                                                <p:spTgt spid="36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ox(in)">
                                      <p:cBhvr>
                                        <p:cTn id="12"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1" grpId="1"/>
      <p:bldP spid="359" grpId="0"/>
      <p:bldP spid="35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2" name="Google Shape;343;p12"/>
          <p:cNvSpPr txBox="1"/>
          <p:nvPr/>
        </p:nvSpPr>
        <p:spPr>
          <a:xfrm>
            <a:off x="380365" y="1858645"/>
            <a:ext cx="3851910" cy="115697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Về cơ bản chương trình đã hỗ trợ được người dùng các chức năng nghiệp vụ cơ bản trong việc quản lý tuyến xe bus, người dùng dễ dàng thao tác với giao diện tương đối dễ dùng.</a:t>
            </a:r>
            <a:endParaRPr sz="1300">
              <a:solidFill>
                <a:srgbClr val="C6DAEC"/>
              </a:solidFill>
              <a:latin typeface="Muli"/>
              <a:ea typeface="Muli"/>
              <a:cs typeface="Muli"/>
              <a:sym typeface="Muli"/>
            </a:endParaRPr>
          </a:p>
        </p:txBody>
      </p:sp>
      <p:sp>
        <p:nvSpPr>
          <p:cNvPr id="4" name="Text Box 3"/>
          <p:cNvSpPr txBox="1"/>
          <p:nvPr/>
        </p:nvSpPr>
        <p:spPr>
          <a:xfrm>
            <a:off x="899795" y="1459230"/>
            <a:ext cx="257619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5.1.</a:t>
            </a:r>
            <a:r>
              <a:rPr lang="en-US" sz="1500" b="1">
                <a:solidFill>
                  <a:srgbClr val="00E1C6"/>
                </a:solidFill>
                <a:latin typeface="Muli"/>
                <a:ea typeface="Muli"/>
                <a:cs typeface="Muli"/>
                <a:sym typeface="Muli"/>
              </a:rPr>
              <a:t>1. </a:t>
            </a:r>
            <a:r>
              <a:rPr sz="1500" b="1">
                <a:solidFill>
                  <a:srgbClr val="00E1C6"/>
                </a:solidFill>
                <a:latin typeface="Muli"/>
                <a:ea typeface="Muli"/>
                <a:cs typeface="Muli"/>
                <a:sym typeface="Muli"/>
              </a:rPr>
              <a:t>Kết luận tổng quan</a:t>
            </a:r>
            <a:r>
              <a:rPr lang="en-US" sz="1500" b="1">
                <a:solidFill>
                  <a:srgbClr val="00E1C6"/>
                </a:solidFill>
                <a:latin typeface="Muli"/>
                <a:ea typeface="Muli"/>
                <a:cs typeface="Muli"/>
                <a:sym typeface="Muli"/>
              </a:rPr>
              <a:t>:</a:t>
            </a:r>
            <a:r>
              <a:rPr sz="1500" b="1">
                <a:solidFill>
                  <a:srgbClr val="00E1C6"/>
                </a:solidFill>
                <a:latin typeface="Muli"/>
                <a:ea typeface="Muli"/>
                <a:cs typeface="Muli"/>
                <a:sym typeface="Muli"/>
              </a:rPr>
              <a:t> </a:t>
            </a:r>
            <a:endParaRPr sz="1500" b="1">
              <a:solidFill>
                <a:srgbClr val="00E1C6"/>
              </a:solidFill>
              <a:latin typeface="Muli"/>
              <a:ea typeface="Muli"/>
              <a:cs typeface="Muli"/>
              <a:sym typeface="Muli"/>
            </a:endParaRPr>
          </a:p>
        </p:txBody>
      </p:sp>
      <p:sp>
        <p:nvSpPr>
          <p:cNvPr id="9" name="Google Shape;343;p12"/>
          <p:cNvSpPr txBox="1"/>
          <p:nvPr/>
        </p:nvSpPr>
        <p:spPr>
          <a:xfrm>
            <a:off x="5003800" y="1858645"/>
            <a:ext cx="3856990" cy="1735455"/>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Chương trình đã hoàn thành và thực thi được các chức năng cơ bản, đáp ứng tốt yêu cẩu nghiệp vụ thực tế của công việc quản lý tuyến xe bus.</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Chương trình nắm bắt tương đối tốt về các lỗi, các quy định và ràng buộc.</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Giao diện thân thiện tương đối dễ sử dụng.</a:t>
            </a:r>
            <a:endParaRPr sz="1300">
              <a:solidFill>
                <a:srgbClr val="C6DAEC"/>
              </a:solidFill>
              <a:latin typeface="Muli"/>
              <a:ea typeface="Muli"/>
              <a:cs typeface="Muli"/>
              <a:sym typeface="Muli"/>
            </a:endParaRPr>
          </a:p>
        </p:txBody>
      </p:sp>
      <p:sp>
        <p:nvSpPr>
          <p:cNvPr id="10" name="Text Box 9"/>
          <p:cNvSpPr txBox="1"/>
          <p:nvPr/>
        </p:nvSpPr>
        <p:spPr>
          <a:xfrm>
            <a:off x="5724525" y="1459230"/>
            <a:ext cx="151828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5.1.2</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Ưu điểm: </a:t>
            </a:r>
            <a:endParaRPr sz="1500" b="1">
              <a:solidFill>
                <a:srgbClr val="00E1C6"/>
              </a:solidFill>
              <a:latin typeface="Muli"/>
              <a:ea typeface="Muli"/>
              <a:cs typeface="Muli"/>
              <a:sym typeface="Muli"/>
            </a:endParaRPr>
          </a:p>
        </p:txBody>
      </p:sp>
    </p:spTree>
  </p:cSld>
  <p:clrMapOvr>
    <a:masterClrMapping/>
  </p:clrMapOvr>
  <p:transition>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2" grpId="0"/>
      <p:bldP spid="2" grpId="1"/>
      <p:bldP spid="10" grpId="0"/>
      <p:bldP spid="10" grpId="1"/>
      <p:bldP spid="9" grpId="0"/>
      <p:bldP spid="9"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9" name="Text Box 8"/>
          <p:cNvSpPr txBox="1"/>
          <p:nvPr/>
        </p:nvSpPr>
        <p:spPr>
          <a:xfrm>
            <a:off x="5076190" y="1169670"/>
            <a:ext cx="234378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5.1.4</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Hướng phát triển</a:t>
            </a:r>
            <a:r>
              <a:rPr lang="en-US" sz="1500" b="1">
                <a:solidFill>
                  <a:srgbClr val="00E1C6"/>
                </a:solidFill>
                <a:latin typeface="Muli"/>
                <a:ea typeface="Muli"/>
                <a:cs typeface="Muli"/>
                <a:sym typeface="Muli"/>
              </a:rPr>
              <a:t>:</a:t>
            </a:r>
            <a:endParaRPr lang="en-US" sz="1500" b="1">
              <a:solidFill>
                <a:srgbClr val="00E1C6"/>
              </a:solidFill>
              <a:latin typeface="Muli"/>
              <a:ea typeface="Muli"/>
              <a:cs typeface="Muli"/>
              <a:sym typeface="Muli"/>
            </a:endParaRPr>
          </a:p>
        </p:txBody>
      </p:sp>
      <p:sp>
        <p:nvSpPr>
          <p:cNvPr id="10" name="Google Shape;343;p12"/>
          <p:cNvSpPr txBox="1"/>
          <p:nvPr/>
        </p:nvSpPr>
        <p:spPr>
          <a:xfrm>
            <a:off x="4499610" y="1635760"/>
            <a:ext cx="4210050" cy="2921635"/>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Thi</a:t>
            </a:r>
            <a:r>
              <a:rPr lang="en-US" sz="1300">
                <a:solidFill>
                  <a:srgbClr val="C6DAEC"/>
                </a:solidFill>
                <a:latin typeface="Muli"/>
                <a:ea typeface="Muli"/>
                <a:cs typeface="Muli"/>
                <a:sym typeface="Muli"/>
              </a:rPr>
              <a:t>ết</a:t>
            </a:r>
            <a:r>
              <a:rPr sz="1300">
                <a:solidFill>
                  <a:srgbClr val="C6DAEC"/>
                </a:solidFill>
                <a:latin typeface="Muli"/>
                <a:ea typeface="Muli"/>
                <a:cs typeface="Muli"/>
                <a:sym typeface="Muli"/>
              </a:rPr>
              <a:t> k</a:t>
            </a:r>
            <a:r>
              <a:rPr lang="en-US" sz="1300">
                <a:solidFill>
                  <a:srgbClr val="C6DAEC"/>
                </a:solidFill>
                <a:latin typeface="Muli"/>
                <a:ea typeface="Muli"/>
                <a:cs typeface="Muli"/>
                <a:sym typeface="Muli"/>
              </a:rPr>
              <a:t>ế </a:t>
            </a:r>
            <a:r>
              <a:rPr sz="1300">
                <a:solidFill>
                  <a:srgbClr val="C6DAEC"/>
                </a:solidFill>
                <a:latin typeface="Muli"/>
                <a:ea typeface="Muli"/>
                <a:cs typeface="Muli"/>
                <a:sym typeface="Muli"/>
              </a:rPr>
              <a:t>l</a:t>
            </a:r>
            <a:r>
              <a:rPr lang="en-US" sz="1300">
                <a:solidFill>
                  <a:srgbClr val="C6DAEC"/>
                </a:solidFill>
                <a:latin typeface="Muli"/>
                <a:ea typeface="Muli"/>
                <a:cs typeface="Muli"/>
                <a:sym typeface="Muli"/>
              </a:rPr>
              <a:t>ại</a:t>
            </a:r>
            <a:r>
              <a:rPr sz="1300">
                <a:solidFill>
                  <a:srgbClr val="C6DAEC"/>
                </a:solidFill>
                <a:latin typeface="Muli"/>
                <a:ea typeface="Muli"/>
                <a:cs typeface="Muli"/>
                <a:sym typeface="Muli"/>
              </a:rPr>
              <a:t> giao di</a:t>
            </a:r>
            <a:r>
              <a:rPr lang="en-US" sz="1300">
                <a:solidFill>
                  <a:srgbClr val="C6DAEC"/>
                </a:solidFill>
                <a:latin typeface="Muli"/>
                <a:ea typeface="Muli"/>
                <a:cs typeface="Muli"/>
                <a:sym typeface="Muli"/>
              </a:rPr>
              <a:t>ện</a:t>
            </a:r>
            <a:r>
              <a:rPr sz="1300">
                <a:solidFill>
                  <a:srgbClr val="C6DAEC"/>
                </a:solidFill>
                <a:latin typeface="Muli"/>
                <a:ea typeface="Muli"/>
                <a:cs typeface="Muli"/>
                <a:sym typeface="Muli"/>
              </a:rPr>
              <a:t> đ</a:t>
            </a:r>
            <a:r>
              <a:rPr lang="en-US" sz="1300">
                <a:solidFill>
                  <a:srgbClr val="C6DAEC"/>
                </a:solidFill>
                <a:latin typeface="Muli"/>
                <a:ea typeface="Muli"/>
                <a:cs typeface="Muli"/>
                <a:sym typeface="Muli"/>
              </a:rPr>
              <a:t>ể </a:t>
            </a:r>
            <a:r>
              <a:rPr sz="1300">
                <a:solidFill>
                  <a:srgbClr val="C6DAEC"/>
                </a:solidFill>
                <a:latin typeface="Muli"/>
                <a:ea typeface="Muli"/>
                <a:cs typeface="Muli"/>
                <a:sym typeface="Muli"/>
              </a:rPr>
              <a:t>tăng t</a:t>
            </a:r>
            <a:r>
              <a:rPr lang="en-US" sz="1300">
                <a:solidFill>
                  <a:srgbClr val="C6DAEC"/>
                </a:solidFill>
                <a:latin typeface="Muli"/>
                <a:ea typeface="Muli"/>
                <a:cs typeface="Muli"/>
                <a:sym typeface="Muli"/>
              </a:rPr>
              <a:t>ín</a:t>
            </a:r>
            <a:r>
              <a:rPr sz="1300">
                <a:solidFill>
                  <a:srgbClr val="C6DAEC"/>
                </a:solidFill>
                <a:latin typeface="Muli"/>
                <a:ea typeface="Muli"/>
                <a:cs typeface="Muli"/>
                <a:sym typeface="Muli"/>
              </a:rPr>
              <a:t>h ti</a:t>
            </a:r>
            <a:r>
              <a:rPr lang="en-US" sz="1300">
                <a:solidFill>
                  <a:srgbClr val="C6DAEC"/>
                </a:solidFill>
                <a:latin typeface="Muli"/>
                <a:ea typeface="Muli"/>
                <a:cs typeface="Muli"/>
                <a:sym typeface="Muli"/>
              </a:rPr>
              <a:t>ện</a:t>
            </a:r>
            <a:r>
              <a:rPr sz="1300">
                <a:solidFill>
                  <a:srgbClr val="C6DAEC"/>
                </a:solidFill>
                <a:latin typeface="Muli"/>
                <a:ea typeface="Muli"/>
                <a:cs typeface="Muli"/>
                <a:sym typeface="Muli"/>
              </a:rPr>
              <a:t> d</a:t>
            </a:r>
            <a:r>
              <a:rPr lang="en-US" sz="1300">
                <a:solidFill>
                  <a:srgbClr val="C6DAEC"/>
                </a:solidFill>
                <a:latin typeface="Muli"/>
                <a:ea typeface="Muli"/>
                <a:cs typeface="Muli"/>
                <a:sym typeface="Muli"/>
              </a:rPr>
              <a:t>ụn</a:t>
            </a:r>
            <a:r>
              <a:rPr sz="1300">
                <a:solidFill>
                  <a:srgbClr val="C6DAEC"/>
                </a:solidFill>
                <a:latin typeface="Muli"/>
                <a:ea typeface="Muli"/>
                <a:cs typeface="Muli"/>
                <a:sym typeface="Muli"/>
              </a:rPr>
              <a:t>g v</a:t>
            </a:r>
            <a:r>
              <a:rPr lang="en-US" sz="1300">
                <a:solidFill>
                  <a:srgbClr val="C6DAEC"/>
                </a:solidFill>
                <a:latin typeface="Muli"/>
                <a:ea typeface="Muli"/>
                <a:cs typeface="Muli"/>
                <a:sym typeface="Muli"/>
              </a:rPr>
              <a:t>à </a:t>
            </a:r>
            <a:r>
              <a:rPr sz="1300">
                <a:solidFill>
                  <a:srgbClr val="C6DAEC"/>
                </a:solidFill>
                <a:latin typeface="Muli"/>
                <a:ea typeface="Muli"/>
                <a:cs typeface="Muli"/>
                <a:sym typeface="Muli"/>
              </a:rPr>
              <a:t>hi</a:t>
            </a:r>
            <a:r>
              <a:rPr lang="en-US" sz="1300">
                <a:solidFill>
                  <a:srgbClr val="C6DAEC"/>
                </a:solidFill>
                <a:latin typeface="Muli"/>
                <a:ea typeface="Muli"/>
                <a:cs typeface="Muli"/>
                <a:sym typeface="Muli"/>
              </a:rPr>
              <a:t>ệu</a:t>
            </a:r>
            <a:r>
              <a:rPr sz="1300">
                <a:solidFill>
                  <a:srgbClr val="C6DAEC"/>
                </a:solidFill>
                <a:latin typeface="Muli"/>
                <a:ea typeface="Muli"/>
                <a:cs typeface="Muli"/>
                <a:sym typeface="Muli"/>
              </a:rPr>
              <a:t> qu</a:t>
            </a:r>
            <a:r>
              <a:rPr lang="en-US" sz="1300">
                <a:solidFill>
                  <a:srgbClr val="C6DAEC"/>
                </a:solidFill>
                <a:latin typeface="Muli"/>
                <a:ea typeface="Muli"/>
                <a:cs typeface="Muli"/>
                <a:sym typeface="Muli"/>
              </a:rPr>
              <a:t>ả </a:t>
            </a:r>
            <a:r>
              <a:rPr sz="1300">
                <a:solidFill>
                  <a:srgbClr val="C6DAEC"/>
                </a:solidFill>
                <a:latin typeface="Muli"/>
                <a:ea typeface="Muli"/>
                <a:cs typeface="Muli"/>
                <a:sym typeface="Muli"/>
              </a:rPr>
              <a:t>h</a:t>
            </a:r>
            <a:r>
              <a:rPr lang="en-US" sz="1300">
                <a:solidFill>
                  <a:srgbClr val="C6DAEC"/>
                </a:solidFill>
                <a:latin typeface="Muli"/>
                <a:ea typeface="Muli"/>
                <a:cs typeface="Muli"/>
                <a:sym typeface="Muli"/>
              </a:rPr>
              <a:t>ấp</a:t>
            </a:r>
            <a:r>
              <a:rPr sz="1300">
                <a:solidFill>
                  <a:srgbClr val="C6DAEC"/>
                </a:solidFill>
                <a:latin typeface="Muli"/>
                <a:ea typeface="Muli"/>
                <a:cs typeface="Muli"/>
                <a:sym typeface="Muli"/>
              </a:rPr>
              <a:t> d</a:t>
            </a:r>
            <a:r>
              <a:rPr lang="en-US" sz="1300">
                <a:solidFill>
                  <a:srgbClr val="C6DAEC"/>
                </a:solidFill>
                <a:latin typeface="Muli"/>
                <a:ea typeface="Muli"/>
                <a:cs typeface="Muli"/>
                <a:sym typeface="Muli"/>
              </a:rPr>
              <a:t>ẫn</a:t>
            </a:r>
            <a:r>
              <a:rPr sz="1300">
                <a:solidFill>
                  <a:srgbClr val="C6DAEC"/>
                </a:solidFill>
                <a:latin typeface="Muli"/>
                <a:ea typeface="Muli"/>
                <a:cs typeface="Muli"/>
                <a:sym typeface="Muli"/>
              </a:rPr>
              <a:t> ngư</a:t>
            </a:r>
            <a:r>
              <a:rPr lang="en-US" sz="1300">
                <a:solidFill>
                  <a:srgbClr val="C6DAEC"/>
                </a:solidFill>
                <a:latin typeface="Muli"/>
                <a:ea typeface="Muli"/>
                <a:cs typeface="Muli"/>
                <a:sym typeface="Muli"/>
              </a:rPr>
              <a:t>ời</a:t>
            </a:r>
            <a:r>
              <a:rPr sz="1300">
                <a:solidFill>
                  <a:srgbClr val="C6DAEC"/>
                </a:solidFill>
                <a:latin typeface="Muli"/>
                <a:ea typeface="Muli"/>
                <a:cs typeface="Muli"/>
                <a:sym typeface="Muli"/>
              </a:rPr>
              <a:t> s</a:t>
            </a:r>
            <a:r>
              <a:rPr lang="en-US" sz="1300">
                <a:solidFill>
                  <a:srgbClr val="C6DAEC"/>
                </a:solidFill>
                <a:latin typeface="Muli"/>
                <a:ea typeface="Muli"/>
                <a:cs typeface="Muli"/>
                <a:sym typeface="Muli"/>
              </a:rPr>
              <a:t>ử </a:t>
            </a:r>
            <a:r>
              <a:rPr sz="1300">
                <a:solidFill>
                  <a:srgbClr val="C6DAEC"/>
                </a:solidFill>
                <a:latin typeface="Muli"/>
                <a:ea typeface="Muli"/>
                <a:cs typeface="Muli"/>
                <a:sym typeface="Muli"/>
              </a:rPr>
              <a:t>d</a:t>
            </a:r>
            <a:r>
              <a:rPr lang="en-US" sz="1300">
                <a:solidFill>
                  <a:srgbClr val="C6DAEC"/>
                </a:solidFill>
                <a:latin typeface="Muli"/>
                <a:ea typeface="Muli"/>
                <a:cs typeface="Muli"/>
                <a:sym typeface="Muli"/>
              </a:rPr>
              <a:t>ụn</a:t>
            </a:r>
            <a:r>
              <a:rPr sz="1300">
                <a:solidFill>
                  <a:srgbClr val="C6DAEC"/>
                </a:solidFill>
                <a:latin typeface="Muli"/>
                <a:ea typeface="Muli"/>
                <a:cs typeface="Muli"/>
                <a:sym typeface="Muli"/>
              </a:rPr>
              <a:t>g hơn.</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Thêm c</a:t>
            </a:r>
            <a:r>
              <a:rPr lang="en-US" sz="1300">
                <a:solidFill>
                  <a:srgbClr val="C6DAEC"/>
                </a:solidFill>
                <a:latin typeface="Muli"/>
                <a:ea typeface="Muli"/>
                <a:cs typeface="Muli"/>
                <a:sym typeface="Muli"/>
              </a:rPr>
              <a:t>ác</a:t>
            </a:r>
            <a:r>
              <a:rPr sz="1300">
                <a:solidFill>
                  <a:srgbClr val="C6DAEC"/>
                </a:solidFill>
                <a:latin typeface="Muli"/>
                <a:ea typeface="Muli"/>
                <a:cs typeface="Muli"/>
                <a:sym typeface="Muli"/>
              </a:rPr>
              <a:t> ch</a:t>
            </a:r>
            <a:r>
              <a:rPr lang="en-US" sz="1300">
                <a:solidFill>
                  <a:srgbClr val="C6DAEC"/>
                </a:solidFill>
                <a:latin typeface="Muli"/>
                <a:ea typeface="Muli"/>
                <a:cs typeface="Muli"/>
                <a:sym typeface="Muli"/>
              </a:rPr>
              <a:t>ức</a:t>
            </a:r>
            <a:r>
              <a:rPr sz="1300">
                <a:solidFill>
                  <a:srgbClr val="C6DAEC"/>
                </a:solidFill>
                <a:latin typeface="Muli"/>
                <a:ea typeface="Muli"/>
                <a:cs typeface="Muli"/>
                <a:sym typeface="Muli"/>
              </a:rPr>
              <a:t> năng ho</a:t>
            </a:r>
            <a:r>
              <a:rPr lang="en-US" sz="1300">
                <a:solidFill>
                  <a:srgbClr val="C6DAEC"/>
                </a:solidFill>
                <a:latin typeface="Muli"/>
                <a:ea typeface="Muli"/>
                <a:cs typeface="Muli"/>
                <a:sym typeface="Muli"/>
              </a:rPr>
              <a:t>àn</a:t>
            </a:r>
            <a:r>
              <a:rPr sz="1300">
                <a:solidFill>
                  <a:srgbClr val="C6DAEC"/>
                </a:solidFill>
                <a:latin typeface="Muli"/>
                <a:ea typeface="Muli"/>
                <a:cs typeface="Muli"/>
                <a:sym typeface="Muli"/>
              </a:rPr>
              <a:t> ch</a:t>
            </a:r>
            <a:r>
              <a:rPr lang="en-US" sz="1300">
                <a:solidFill>
                  <a:srgbClr val="C6DAEC"/>
                </a:solidFill>
                <a:latin typeface="Muli"/>
                <a:ea typeface="Muli"/>
                <a:cs typeface="Muli"/>
                <a:sym typeface="Muli"/>
              </a:rPr>
              <a:t>ỉn</a:t>
            </a:r>
            <a:r>
              <a:rPr sz="1300">
                <a:solidFill>
                  <a:srgbClr val="C6DAEC"/>
                </a:solidFill>
                <a:latin typeface="Muli"/>
                <a:ea typeface="Muli"/>
                <a:cs typeface="Muli"/>
                <a:sym typeface="Muli"/>
              </a:rPr>
              <a:t>h như import, export ra file excel, rar.</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Thêm ch</a:t>
            </a:r>
            <a:r>
              <a:rPr lang="en-US" sz="1300">
                <a:solidFill>
                  <a:srgbClr val="C6DAEC"/>
                </a:solidFill>
                <a:latin typeface="Muli"/>
                <a:ea typeface="Muli"/>
                <a:cs typeface="Muli"/>
                <a:sym typeface="Muli"/>
              </a:rPr>
              <a:t>ức</a:t>
            </a:r>
            <a:r>
              <a:rPr sz="1300">
                <a:solidFill>
                  <a:srgbClr val="C6DAEC"/>
                </a:solidFill>
                <a:latin typeface="Muli"/>
                <a:ea typeface="Muli"/>
                <a:cs typeface="Muli"/>
                <a:sym typeface="Muli"/>
              </a:rPr>
              <a:t> năng sao lưu d</a:t>
            </a:r>
            <a:r>
              <a:rPr lang="en-US" sz="1300">
                <a:solidFill>
                  <a:srgbClr val="C6DAEC"/>
                </a:solidFill>
                <a:latin typeface="Muli"/>
                <a:ea typeface="Muli"/>
                <a:cs typeface="Muli"/>
                <a:sym typeface="Muli"/>
              </a:rPr>
              <a:t>ữ </a:t>
            </a:r>
            <a:r>
              <a:rPr sz="1300">
                <a:solidFill>
                  <a:srgbClr val="C6DAEC"/>
                </a:solidFill>
                <a:latin typeface="Muli"/>
                <a:ea typeface="Muli"/>
                <a:cs typeface="Muli"/>
                <a:sym typeface="Muli"/>
              </a:rPr>
              <a:t>li</a:t>
            </a:r>
            <a:r>
              <a:rPr lang="en-US" sz="1300">
                <a:solidFill>
                  <a:srgbClr val="C6DAEC"/>
                </a:solidFill>
                <a:latin typeface="Muli"/>
                <a:ea typeface="Muli"/>
                <a:cs typeface="Muli"/>
                <a:sym typeface="Muli"/>
              </a:rPr>
              <a:t>ệu</a:t>
            </a:r>
            <a:r>
              <a:rPr sz="1300">
                <a:solidFill>
                  <a:srgbClr val="C6DAEC"/>
                </a:solidFill>
                <a:latin typeface="Muli"/>
                <a:ea typeface="Muli"/>
                <a:cs typeface="Muli"/>
                <a:sym typeface="Muli"/>
              </a:rPr>
              <a:t> t</a:t>
            </a:r>
            <a:r>
              <a:rPr lang="en-US" sz="1300">
                <a:solidFill>
                  <a:srgbClr val="C6DAEC"/>
                </a:solidFill>
                <a:latin typeface="Muli"/>
                <a:ea typeface="Muli"/>
                <a:cs typeface="Muli"/>
                <a:sym typeface="Muli"/>
              </a:rPr>
              <a:t>ại</a:t>
            </a:r>
            <a:r>
              <a:rPr sz="1300">
                <a:solidFill>
                  <a:srgbClr val="C6DAEC"/>
                </a:solidFill>
                <a:latin typeface="Muli"/>
                <a:ea typeface="Muli"/>
                <a:cs typeface="Muli"/>
                <a:sym typeface="Muli"/>
              </a:rPr>
              <a:t> nhi</a:t>
            </a:r>
            <a:r>
              <a:rPr lang="en-US" sz="1300">
                <a:solidFill>
                  <a:srgbClr val="C6DAEC"/>
                </a:solidFill>
                <a:latin typeface="Muli"/>
                <a:ea typeface="Muli"/>
                <a:cs typeface="Muli"/>
                <a:sym typeface="Muli"/>
              </a:rPr>
              <a:t>ều</a:t>
            </a:r>
            <a:r>
              <a:rPr sz="1300">
                <a:solidFill>
                  <a:srgbClr val="C6DAEC"/>
                </a:solidFill>
                <a:latin typeface="Muli"/>
                <a:ea typeface="Muli"/>
                <a:cs typeface="Muli"/>
                <a:sym typeface="Muli"/>
              </a:rPr>
              <a:t> th</a:t>
            </a:r>
            <a:r>
              <a:rPr lang="en-US" sz="1300">
                <a:solidFill>
                  <a:srgbClr val="C6DAEC"/>
                </a:solidFill>
                <a:latin typeface="Muli"/>
                <a:ea typeface="Muli"/>
                <a:cs typeface="Muli"/>
                <a:sym typeface="Muli"/>
              </a:rPr>
              <a:t>ời</a:t>
            </a:r>
            <a:r>
              <a:rPr sz="1300">
                <a:solidFill>
                  <a:srgbClr val="C6DAEC"/>
                </a:solidFill>
                <a:latin typeface="Muli"/>
                <a:ea typeface="Muli"/>
                <a:cs typeface="Muli"/>
                <a:sym typeface="Muli"/>
              </a:rPr>
              <a:t> đi</a:t>
            </a:r>
            <a:r>
              <a:rPr lang="en-US" sz="1300">
                <a:solidFill>
                  <a:srgbClr val="C6DAEC"/>
                </a:solidFill>
                <a:latin typeface="Muli"/>
                <a:ea typeface="Muli"/>
                <a:cs typeface="Muli"/>
                <a:sym typeface="Muli"/>
              </a:rPr>
              <a:t>ểm</a:t>
            </a:r>
            <a:r>
              <a:rPr sz="1300">
                <a:solidFill>
                  <a:srgbClr val="C6DAEC"/>
                </a:solidFill>
                <a:latin typeface="Muli"/>
                <a:ea typeface="Muli"/>
                <a:cs typeface="Muli"/>
                <a:sym typeface="Muli"/>
              </a:rPr>
              <a:t> v</a:t>
            </a:r>
            <a:r>
              <a:rPr lang="en-US" sz="1300">
                <a:solidFill>
                  <a:srgbClr val="C6DAEC"/>
                </a:solidFill>
                <a:latin typeface="Muli"/>
                <a:ea typeface="Muli"/>
                <a:cs typeface="Muli"/>
                <a:sym typeface="Muli"/>
              </a:rPr>
              <a:t>à </a:t>
            </a:r>
            <a:r>
              <a:rPr sz="1300">
                <a:solidFill>
                  <a:srgbClr val="C6DAEC"/>
                </a:solidFill>
                <a:latin typeface="Muli"/>
                <a:ea typeface="Muli"/>
                <a:cs typeface="Muli"/>
                <a:sym typeface="Muli"/>
              </a:rPr>
              <a:t>cho ph</a:t>
            </a:r>
            <a:r>
              <a:rPr lang="en-US" sz="1300">
                <a:solidFill>
                  <a:srgbClr val="C6DAEC"/>
                </a:solidFill>
                <a:latin typeface="Muli"/>
                <a:ea typeface="Muli"/>
                <a:cs typeface="Muli"/>
                <a:sym typeface="Muli"/>
              </a:rPr>
              <a:t>ép</a:t>
            </a:r>
            <a:r>
              <a:rPr sz="1300">
                <a:solidFill>
                  <a:srgbClr val="C6DAEC"/>
                </a:solidFill>
                <a:latin typeface="Muli"/>
                <a:ea typeface="Muli"/>
                <a:cs typeface="Muli"/>
                <a:sym typeface="Muli"/>
              </a:rPr>
              <a:t> ph</a:t>
            </a:r>
            <a:r>
              <a:rPr lang="en-US" sz="1300">
                <a:solidFill>
                  <a:srgbClr val="C6DAEC"/>
                </a:solidFill>
                <a:latin typeface="Muli"/>
                <a:ea typeface="Muli"/>
                <a:cs typeface="Muli"/>
                <a:sym typeface="Muli"/>
              </a:rPr>
              <a:t>ục</a:t>
            </a:r>
            <a:r>
              <a:rPr sz="1300">
                <a:solidFill>
                  <a:srgbClr val="C6DAEC"/>
                </a:solidFill>
                <a:latin typeface="Muli"/>
                <a:ea typeface="Muli"/>
                <a:cs typeface="Muli"/>
                <a:sym typeface="Muli"/>
              </a:rPr>
              <a:t> h</a:t>
            </a:r>
            <a:r>
              <a:rPr lang="en-US" sz="1300">
                <a:solidFill>
                  <a:srgbClr val="C6DAEC"/>
                </a:solidFill>
                <a:latin typeface="Muli"/>
                <a:ea typeface="Muli"/>
                <a:cs typeface="Muli"/>
                <a:sym typeface="Muli"/>
              </a:rPr>
              <a:t>ồi</a:t>
            </a:r>
            <a:r>
              <a:rPr sz="1300">
                <a:solidFill>
                  <a:srgbClr val="C6DAEC"/>
                </a:solidFill>
                <a:latin typeface="Muli"/>
                <a:ea typeface="Muli"/>
                <a:cs typeface="Muli"/>
                <a:sym typeface="Muli"/>
              </a:rPr>
              <a:t> d</a:t>
            </a:r>
            <a:r>
              <a:rPr lang="en-US" sz="1300">
                <a:solidFill>
                  <a:srgbClr val="C6DAEC"/>
                </a:solidFill>
                <a:latin typeface="Muli"/>
                <a:ea typeface="Muli"/>
                <a:cs typeface="Muli"/>
                <a:sym typeface="Muli"/>
              </a:rPr>
              <a:t>ữ </a:t>
            </a:r>
            <a:r>
              <a:rPr sz="1300">
                <a:solidFill>
                  <a:srgbClr val="C6DAEC"/>
                </a:solidFill>
                <a:latin typeface="Muli"/>
                <a:ea typeface="Muli"/>
                <a:cs typeface="Muli"/>
                <a:sym typeface="Muli"/>
              </a:rPr>
              <a:t>li</a:t>
            </a:r>
            <a:r>
              <a:rPr lang="en-US" sz="1300">
                <a:solidFill>
                  <a:srgbClr val="C6DAEC"/>
                </a:solidFill>
                <a:latin typeface="Muli"/>
                <a:ea typeface="Muli"/>
                <a:cs typeface="Muli"/>
                <a:sym typeface="Muli"/>
              </a:rPr>
              <a:t>ệu</a:t>
            </a:r>
            <a:r>
              <a:rPr sz="1300">
                <a:solidFill>
                  <a:srgbClr val="C6DAEC"/>
                </a:solidFill>
                <a:latin typeface="Muli"/>
                <a:ea typeface="Muli"/>
                <a:cs typeface="Muli"/>
                <a:sym typeface="Muli"/>
              </a:rPr>
              <a:t> t</a:t>
            </a:r>
            <a:r>
              <a:rPr lang="en-US" sz="1300">
                <a:solidFill>
                  <a:srgbClr val="C6DAEC"/>
                </a:solidFill>
                <a:latin typeface="Muli"/>
                <a:ea typeface="Muli"/>
                <a:cs typeface="Muli"/>
                <a:sym typeface="Muli"/>
              </a:rPr>
              <a:t>ại</a:t>
            </a:r>
            <a:r>
              <a:rPr sz="1300">
                <a:solidFill>
                  <a:srgbClr val="C6DAEC"/>
                </a:solidFill>
                <a:latin typeface="Muli"/>
                <a:ea typeface="Muli"/>
                <a:cs typeface="Muli"/>
                <a:sym typeface="Muli"/>
              </a:rPr>
              <a:t> th</a:t>
            </a:r>
            <a:r>
              <a:rPr lang="en-US" sz="1300">
                <a:solidFill>
                  <a:srgbClr val="C6DAEC"/>
                </a:solidFill>
                <a:latin typeface="Muli"/>
                <a:ea typeface="Muli"/>
                <a:cs typeface="Muli"/>
                <a:sym typeface="Muli"/>
              </a:rPr>
              <a:t>ời</a:t>
            </a:r>
            <a:r>
              <a:rPr sz="1300">
                <a:solidFill>
                  <a:srgbClr val="C6DAEC"/>
                </a:solidFill>
                <a:latin typeface="Muli"/>
                <a:ea typeface="Muli"/>
                <a:cs typeface="Muli"/>
                <a:sym typeface="Muli"/>
              </a:rPr>
              <a:t> đi</a:t>
            </a:r>
            <a:r>
              <a:rPr lang="en-US" sz="1300">
                <a:solidFill>
                  <a:srgbClr val="C6DAEC"/>
                </a:solidFill>
                <a:latin typeface="Muli"/>
                <a:ea typeface="Muli"/>
                <a:cs typeface="Muli"/>
                <a:sym typeface="Muli"/>
              </a:rPr>
              <a:t>ểm</a:t>
            </a:r>
            <a:r>
              <a:rPr sz="1300">
                <a:solidFill>
                  <a:srgbClr val="C6DAEC"/>
                </a:solidFill>
                <a:latin typeface="Muli"/>
                <a:ea typeface="Muli"/>
                <a:cs typeface="Muli"/>
                <a:sym typeface="Muli"/>
              </a:rPr>
              <a:t> mong mu</a:t>
            </a:r>
            <a:r>
              <a:rPr lang="en-US" sz="1300">
                <a:solidFill>
                  <a:srgbClr val="C6DAEC"/>
                </a:solidFill>
                <a:latin typeface="Muli"/>
                <a:ea typeface="Muli"/>
                <a:cs typeface="Muli"/>
                <a:sym typeface="Muli"/>
              </a:rPr>
              <a:t>ốn</a:t>
            </a:r>
            <a:r>
              <a:rPr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T</a:t>
            </a:r>
            <a:r>
              <a:rPr lang="en-US" sz="1300">
                <a:solidFill>
                  <a:srgbClr val="C6DAEC"/>
                </a:solidFill>
                <a:latin typeface="Muli"/>
                <a:ea typeface="Muli"/>
                <a:cs typeface="Muli"/>
                <a:sym typeface="Muli"/>
              </a:rPr>
              <a:t>ối ưu hoá mã nguồn</a:t>
            </a:r>
            <a:r>
              <a:rPr sz="1300">
                <a:solidFill>
                  <a:srgbClr val="C6DAEC"/>
                </a:solidFill>
                <a:latin typeface="Muli"/>
                <a:ea typeface="Muli"/>
                <a:cs typeface="Muli"/>
                <a:sym typeface="Muli"/>
              </a:rPr>
              <a:t> </a:t>
            </a:r>
            <a:r>
              <a:rPr lang="en-US" sz="1300">
                <a:solidFill>
                  <a:srgbClr val="C6DAEC"/>
                </a:solidFill>
                <a:latin typeface="Muli"/>
                <a:ea typeface="Muli"/>
                <a:cs typeface="Muli"/>
                <a:sym typeface="Muli"/>
              </a:rPr>
              <a:t>để chương trình chạy nhanh hơn. </a:t>
            </a:r>
            <a:r>
              <a:rPr sz="1300">
                <a:solidFill>
                  <a:srgbClr val="C6DAEC"/>
                </a:solidFill>
                <a:latin typeface="Muli"/>
                <a:ea typeface="Muli"/>
                <a:cs typeface="Muli"/>
                <a:sym typeface="Muli"/>
              </a:rPr>
              <a:t>H</a:t>
            </a:r>
            <a:r>
              <a:rPr lang="en-US" sz="1300">
                <a:solidFill>
                  <a:srgbClr val="C6DAEC"/>
                </a:solidFill>
                <a:latin typeface="Muli"/>
                <a:ea typeface="Muli"/>
                <a:cs typeface="Muli"/>
                <a:sym typeface="Muli"/>
              </a:rPr>
              <a:t>ỗ trợ đa ngôn ngữ.</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Tăng</a:t>
            </a:r>
            <a:r>
              <a:rPr lang="en-US" sz="1300">
                <a:solidFill>
                  <a:srgbClr val="C6DAEC"/>
                </a:solidFill>
                <a:latin typeface="Muli"/>
                <a:ea typeface="Muli"/>
                <a:cs typeface="Muli"/>
                <a:sym typeface="Muli"/>
              </a:rPr>
              <a:t>tính năng bảo mật</a:t>
            </a:r>
            <a:r>
              <a:rPr sz="1300">
                <a:solidFill>
                  <a:srgbClr val="C6DAEC"/>
                </a:solidFill>
                <a:latin typeface="Muli"/>
                <a:ea typeface="Muli"/>
                <a:cs typeface="Muli"/>
                <a:sym typeface="Muli"/>
              </a:rPr>
              <a:t> </a:t>
            </a:r>
            <a:r>
              <a:rPr lang="en-US" sz="1300">
                <a:solidFill>
                  <a:srgbClr val="C6DAEC"/>
                </a:solidFill>
                <a:latin typeface="Muli"/>
                <a:ea typeface="Muli"/>
                <a:cs typeface="Muli"/>
                <a:sym typeface="Muli"/>
              </a:rPr>
              <a:t>và an toàn dữ liệu cho chương trình.</a:t>
            </a:r>
            <a:endParaRPr lang="en-US" sz="1300">
              <a:solidFill>
                <a:srgbClr val="C6DAEC"/>
              </a:solidFill>
              <a:latin typeface="Muli"/>
              <a:ea typeface="Muli"/>
              <a:cs typeface="Muli"/>
              <a:sym typeface="Muli"/>
            </a:endParaRPr>
          </a:p>
        </p:txBody>
      </p:sp>
      <p:sp>
        <p:nvSpPr>
          <p:cNvPr id="11" name="Google Shape;343;p12"/>
          <p:cNvSpPr txBox="1"/>
          <p:nvPr/>
        </p:nvSpPr>
        <p:spPr>
          <a:xfrm>
            <a:off x="755650" y="1707515"/>
            <a:ext cx="3305810" cy="101600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Chưa tận dụng hết diện tích giao diện màn hình.</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Tính áp dụng thực tế chưa cao.</a:t>
            </a:r>
            <a:endParaRPr sz="1300">
              <a:solidFill>
                <a:srgbClr val="C6DAEC"/>
              </a:solidFill>
              <a:latin typeface="Muli"/>
              <a:ea typeface="Muli"/>
              <a:cs typeface="Muli"/>
              <a:sym typeface="Muli"/>
            </a:endParaRPr>
          </a:p>
        </p:txBody>
      </p:sp>
      <p:sp>
        <p:nvSpPr>
          <p:cNvPr id="12" name="Text Box 11"/>
          <p:cNvSpPr txBox="1"/>
          <p:nvPr/>
        </p:nvSpPr>
        <p:spPr>
          <a:xfrm>
            <a:off x="1403985" y="1169670"/>
            <a:ext cx="279717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5.1.3</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Hạn chế:</a:t>
            </a:r>
            <a:endParaRPr sz="1500" b="1">
              <a:solidFill>
                <a:srgbClr val="00E1C6"/>
              </a:solidFill>
              <a:latin typeface="Muli"/>
              <a:ea typeface="Muli"/>
              <a:cs typeface="Muli"/>
              <a:sym typeface="Muli"/>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1" grpId="0"/>
      <p:bldP spid="11" grpId="1"/>
      <p:bldP spid="9" grpId="0"/>
      <p:bldP spid="9" grpId="1"/>
      <p:bldP spid="10" grpId="0"/>
      <p:bldP spid="10" grpId="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378" name="Shape 378"/>
        <p:cNvGrpSpPr/>
        <p:nvPr/>
      </p:nvGrpSpPr>
      <p:grpSpPr>
        <a:xfrm>
          <a:off x="0" y="0"/>
          <a:ext cx="0" cy="0"/>
          <a:chOff x="0" y="0"/>
          <a:chExt cx="0" cy="0"/>
        </a:xfrm>
      </p:grpSpPr>
      <p:sp>
        <p:nvSpPr>
          <p:cNvPr id="379" name="Google Shape;379;p17"/>
          <p:cNvSpPr/>
          <p:nvPr/>
        </p:nvSpPr>
        <p:spPr>
          <a:xfrm rot="-5400000">
            <a:off x="867325" y="468800"/>
            <a:ext cx="2691900" cy="31083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380" name="Google Shape;380;p17"/>
          <p:cNvSpPr txBox="1"/>
          <p:nvPr>
            <p:ph type="ctrTitle" idx="4294967295"/>
          </p:nvPr>
        </p:nvSpPr>
        <p:spPr>
          <a:xfrm>
            <a:off x="3708400" y="676910"/>
            <a:ext cx="5198745" cy="87503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sz="3600"/>
              <a:t>TÀI LIỆU THAM KHẢO</a:t>
            </a:r>
            <a:endParaRPr lang="en-US" altLang="en-GB" sz="3600"/>
          </a:p>
        </p:txBody>
      </p:sp>
      <p:sp>
        <p:nvSpPr>
          <p:cNvPr id="381" name="Google Shape;381;p17"/>
          <p:cNvSpPr txBox="1"/>
          <p:nvPr>
            <p:ph type="subTitle" idx="4294967295"/>
          </p:nvPr>
        </p:nvSpPr>
        <p:spPr>
          <a:xfrm>
            <a:off x="3852545" y="1563370"/>
            <a:ext cx="4333875" cy="225552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GB" sz="1300"/>
              <a:t>1.Tiếng Anh:</a:t>
            </a:r>
            <a:endParaRPr lang="en-GB" sz="1300"/>
          </a:p>
          <a:p>
            <a:pPr marL="0" lvl="0" indent="0" algn="l" rtl="0">
              <a:spcBef>
                <a:spcPts val="600"/>
              </a:spcBef>
              <a:spcAft>
                <a:spcPts val="0"/>
              </a:spcAft>
              <a:buNone/>
            </a:pPr>
            <a:r>
              <a:rPr lang="en-GB" sz="1300"/>
              <a:t>[1] Software Engineering 10th Edition by  Ian Sommerville, England.</a:t>
            </a:r>
            <a:endParaRPr lang="en-GB" sz="1300"/>
          </a:p>
          <a:p>
            <a:pPr marL="0" lvl="0" indent="0" algn="l" rtl="0">
              <a:spcBef>
                <a:spcPts val="600"/>
              </a:spcBef>
              <a:spcAft>
                <a:spcPts val="0"/>
              </a:spcAft>
              <a:buNone/>
            </a:pPr>
            <a:r>
              <a:rPr lang="en-GB" sz="1300"/>
              <a:t>2.Tiếng việt:</a:t>
            </a:r>
            <a:endParaRPr lang="en-GB" sz="1300"/>
          </a:p>
          <a:p>
            <a:pPr marL="0" lvl="0" indent="0" algn="l" rtl="0">
              <a:spcBef>
                <a:spcPts val="600"/>
              </a:spcBef>
              <a:spcAft>
                <a:spcPts val="0"/>
              </a:spcAft>
              <a:buNone/>
            </a:pPr>
            <a:r>
              <a:rPr lang="en-GB" sz="1300"/>
              <a:t>[2] Phạm Hữu Khang (2002), “Kĩ thuật lập trình ứng dụng C#.net toàn tập”, Nhà xuất bản lao động - xã hội, tập 1-tập 3, Thành phố Hồ Chí Minh.</a:t>
            </a:r>
            <a:endParaRPr lang="en-GB" sz="1300"/>
          </a:p>
          <a:p>
            <a:pPr marL="0" lvl="0" indent="0" algn="l" rtl="0">
              <a:spcBef>
                <a:spcPts val="600"/>
              </a:spcBef>
              <a:spcAft>
                <a:spcPts val="0"/>
              </a:spcAft>
              <a:buNone/>
            </a:pPr>
            <a:r>
              <a:rPr lang="en-GB" sz="1300"/>
              <a:t>[3] Slide Nh</a:t>
            </a:r>
            <a:r>
              <a:rPr lang="en-US" altLang="en-GB" sz="1300"/>
              <a:t>ập</a:t>
            </a:r>
            <a:r>
              <a:rPr lang="en-GB" sz="1300"/>
              <a:t> môn công ngh</a:t>
            </a:r>
            <a:r>
              <a:rPr lang="en-US" altLang="en-GB" sz="1300"/>
              <a:t>ệ phần mềm </a:t>
            </a:r>
            <a:r>
              <a:rPr lang="en-GB" sz="1300"/>
              <a:t>– Th</a:t>
            </a:r>
            <a:r>
              <a:rPr lang="en-US" altLang="en-GB" sz="1300"/>
              <a:t>ạc</a:t>
            </a:r>
            <a:r>
              <a:rPr lang="en-GB" sz="1300"/>
              <a:t> S</a:t>
            </a:r>
            <a:r>
              <a:rPr lang="en-US" altLang="en-GB" sz="1300"/>
              <a:t>ĩ </a:t>
            </a:r>
            <a:r>
              <a:rPr lang="en-US" sz="1300"/>
              <a:t>Trần Thanh Nhã.</a:t>
            </a:r>
            <a:endParaRPr lang="en-US" altLang="en-GB" sz="1300"/>
          </a:p>
          <a:p>
            <a:pPr marL="0" lvl="0" indent="0" algn="l" rtl="0">
              <a:spcBef>
                <a:spcPts val="600"/>
              </a:spcBef>
              <a:spcAft>
                <a:spcPts val="0"/>
              </a:spcAft>
              <a:buNone/>
            </a:pPr>
            <a:endParaRPr lang="en-US" altLang="en-GB" sz="1300"/>
          </a:p>
        </p:txBody>
      </p:sp>
      <p:grpSp>
        <p:nvGrpSpPr>
          <p:cNvPr id="382" name="Google Shape;382;p17"/>
          <p:cNvGrpSpPr/>
          <p:nvPr/>
        </p:nvGrpSpPr>
        <p:grpSpPr>
          <a:xfrm>
            <a:off x="1885571" y="952450"/>
            <a:ext cx="1032405" cy="1032468"/>
            <a:chOff x="6654650" y="3665275"/>
            <a:chExt cx="409100" cy="409125"/>
          </a:xfrm>
        </p:grpSpPr>
        <p:sp>
          <p:nvSpPr>
            <p:cNvPr id="383" name="Google Shape;383;p17"/>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4" name="Google Shape;384;p17"/>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385" name="Google Shape;385;p17"/>
          <p:cNvGrpSpPr/>
          <p:nvPr/>
        </p:nvGrpSpPr>
        <p:grpSpPr>
          <a:xfrm rot="-731900">
            <a:off x="1604965" y="2201851"/>
            <a:ext cx="688564" cy="688681"/>
            <a:chOff x="570875" y="4322250"/>
            <a:chExt cx="443300" cy="443325"/>
          </a:xfrm>
        </p:grpSpPr>
        <p:sp>
          <p:nvSpPr>
            <p:cNvPr id="386" name="Google Shape;386;p17"/>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7" name="Google Shape;387;p17"/>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8" name="Google Shape;388;p17"/>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89" name="Google Shape;389;p17"/>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0E29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90" name="Google Shape;390;p17"/>
          <p:cNvSpPr/>
          <p:nvPr/>
        </p:nvSpPr>
        <p:spPr>
          <a:xfrm>
            <a:off x="2657037" y="2114501"/>
            <a:ext cx="260931" cy="24914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1" name="Google Shape;391;p17"/>
          <p:cNvSpPr/>
          <p:nvPr/>
        </p:nvSpPr>
        <p:spPr>
          <a:xfrm rot="2327381">
            <a:off x="1220786" y="1598881"/>
            <a:ext cx="443468" cy="42338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92" name="Google Shape;392;p17"/>
          <p:cNvSpPr/>
          <p:nvPr/>
        </p:nvSpPr>
        <p:spPr>
          <a:xfrm rot="2327012">
            <a:off x="2870273" y="1771645"/>
            <a:ext cx="183443" cy="17513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80"/>
                                        </p:tgtEl>
                                        <p:attrNameLst>
                                          <p:attrName>style.visibility</p:attrName>
                                        </p:attrNameLst>
                                      </p:cBhvr>
                                      <p:to>
                                        <p:strVal val="visible"/>
                                      </p:to>
                                    </p:set>
                                    <p:animEffect transition="in" filter="box(in)">
                                      <p:cBhvr>
                                        <p:cTn id="7" dur="2000"/>
                                        <p:tgtEl>
                                          <p:spTgt spid="3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1">
                                            <p:txEl>
                                              <p:pRg st="0" end="0"/>
                                            </p:txEl>
                                          </p:spTgt>
                                        </p:tgtEl>
                                        <p:attrNameLst>
                                          <p:attrName>style.visibility</p:attrName>
                                        </p:attrNameLst>
                                      </p:cBhvr>
                                      <p:to>
                                        <p:strVal val="visible"/>
                                      </p:to>
                                    </p:set>
                                    <p:animEffect transition="in" filter="blinds(horizontal)">
                                      <p:cBhvr>
                                        <p:cTn id="12" dur="500"/>
                                        <p:tgtEl>
                                          <p:spTgt spid="38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81">
                                            <p:txEl>
                                              <p:pRg st="1" end="1"/>
                                            </p:txEl>
                                          </p:spTgt>
                                        </p:tgtEl>
                                        <p:attrNameLst>
                                          <p:attrName>style.visibility</p:attrName>
                                        </p:attrNameLst>
                                      </p:cBhvr>
                                      <p:to>
                                        <p:strVal val="visible"/>
                                      </p:to>
                                    </p:set>
                                    <p:animEffect transition="in" filter="blinds(horizontal)">
                                      <p:cBhvr>
                                        <p:cTn id="17" dur="500"/>
                                        <p:tgtEl>
                                          <p:spTgt spid="38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1">
                                            <p:txEl>
                                              <p:pRg st="2" end="2"/>
                                            </p:txEl>
                                          </p:spTgt>
                                        </p:tgtEl>
                                        <p:attrNameLst>
                                          <p:attrName>style.visibility</p:attrName>
                                        </p:attrNameLst>
                                      </p:cBhvr>
                                      <p:to>
                                        <p:strVal val="visible"/>
                                      </p:to>
                                    </p:set>
                                    <p:animEffect transition="in" filter="blinds(horizontal)">
                                      <p:cBhvr>
                                        <p:cTn id="22" dur="500"/>
                                        <p:tgtEl>
                                          <p:spTgt spid="38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81">
                                            <p:txEl>
                                              <p:pRg st="3" end="3"/>
                                            </p:txEl>
                                          </p:spTgt>
                                        </p:tgtEl>
                                        <p:attrNameLst>
                                          <p:attrName>style.visibility</p:attrName>
                                        </p:attrNameLst>
                                      </p:cBhvr>
                                      <p:to>
                                        <p:strVal val="visible"/>
                                      </p:to>
                                    </p:set>
                                    <p:animEffect transition="in" filter="blinds(horizontal)">
                                      <p:cBhvr>
                                        <p:cTn id="27" dur="500"/>
                                        <p:tgtEl>
                                          <p:spTgt spid="38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81">
                                            <p:txEl>
                                              <p:pRg st="4" end="4"/>
                                            </p:txEl>
                                          </p:spTgt>
                                        </p:tgtEl>
                                        <p:attrNameLst>
                                          <p:attrName>style.visibility</p:attrName>
                                        </p:attrNameLst>
                                      </p:cBhvr>
                                      <p:to>
                                        <p:strVal val="visible"/>
                                      </p:to>
                                    </p:set>
                                    <p:animEffect transition="in" filter="blinds(horizontal)">
                                      <p:cBhvr>
                                        <p:cTn id="32" dur="500"/>
                                        <p:tgtEl>
                                          <p:spTgt spid="38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 grpId="0"/>
      <p:bldP spid="380" grpId="1"/>
      <p:bldP spid="381" grpId="0" build="p"/>
      <p:bldP spid="381"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2" name="Google Shape;343;p12"/>
          <p:cNvSpPr txBox="1"/>
          <p:nvPr/>
        </p:nvSpPr>
        <p:spPr>
          <a:xfrm>
            <a:off x="972185" y="1563370"/>
            <a:ext cx="7856855" cy="255524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Phòng quản lý</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Trưởng phòng, Phó phòng, Tổ trưởng. </a:t>
            </a:r>
            <a:endParaRPr sz="1300">
              <a:solidFill>
                <a:srgbClr val="C6DAEC"/>
              </a:solidFill>
              <a:latin typeface="Muli"/>
              <a:ea typeface="Muli"/>
              <a:cs typeface="Muli"/>
              <a:sym typeface="Muli"/>
            </a:endParaRPr>
          </a:p>
          <a:p>
            <a:pPr marL="0" lvl="0" indent="0" algn="just" rtl="0">
              <a:spcBef>
                <a:spcPts val="600"/>
              </a:spcBef>
              <a:spcAft>
                <a:spcPts val="0"/>
              </a:spcAft>
              <a:buNone/>
            </a:pP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Trưởng phòng</a:t>
            </a:r>
            <a:r>
              <a:rPr lang="en-US" sz="1300">
                <a:solidFill>
                  <a:srgbClr val="C6DAEC"/>
                </a:solidFill>
                <a:latin typeface="Muli"/>
                <a:ea typeface="Muli"/>
                <a:cs typeface="Muli"/>
                <a:sym typeface="Muli"/>
              </a:rPr>
              <a:t>: t</a:t>
            </a:r>
            <a:r>
              <a:rPr sz="1300">
                <a:solidFill>
                  <a:srgbClr val="C6DAEC"/>
                </a:solidFill>
                <a:latin typeface="Muli"/>
                <a:ea typeface="Muli"/>
                <a:cs typeface="Muli"/>
                <a:sym typeface="Muli"/>
              </a:rPr>
              <a:t>hêm</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xóa</a:t>
            </a:r>
            <a:r>
              <a:rPr lang="en-US" sz="1300">
                <a:solidFill>
                  <a:srgbClr val="C6DAEC"/>
                </a:solidFill>
                <a:latin typeface="Muli"/>
                <a:ea typeface="Muli"/>
                <a:cs typeface="Muli"/>
                <a:sym typeface="Muli"/>
              </a:rPr>
              <a:t>,</a:t>
            </a:r>
            <a:r>
              <a:rPr sz="1300">
                <a:solidFill>
                  <a:srgbClr val="C6DAEC"/>
                </a:solidFill>
                <a:latin typeface="Muli"/>
                <a:ea typeface="Muli"/>
                <a:cs typeface="Muli"/>
                <a:sym typeface="Muli"/>
              </a:rPr>
              <a:t> sửa thông tin của toàn bộ nhân viên. </a:t>
            </a:r>
            <a:endParaRPr sz="1300">
              <a:solidFill>
                <a:srgbClr val="C6DAEC"/>
              </a:solidFill>
              <a:latin typeface="Muli"/>
              <a:ea typeface="Muli"/>
              <a:cs typeface="Muli"/>
              <a:sym typeface="Muli"/>
            </a:endParaRPr>
          </a:p>
          <a:p>
            <a:pPr marL="0" lvl="0" indent="0" algn="just" rtl="0">
              <a:spcBef>
                <a:spcPts val="600"/>
              </a:spcBef>
              <a:spcAft>
                <a:spcPts val="0"/>
              </a:spcAft>
              <a:buNone/>
            </a:pPr>
            <a:r>
              <a:rPr lang="en-US" sz="1300">
                <a:solidFill>
                  <a:srgbClr val="C6DAEC"/>
                </a:solidFill>
                <a:latin typeface="Muli"/>
                <a:ea typeface="Muli"/>
                <a:cs typeface="Muli"/>
                <a:sym typeface="Muli"/>
              </a:rPr>
              <a:t>+ Phòng</a:t>
            </a:r>
            <a:r>
              <a:rPr sz="1300">
                <a:solidFill>
                  <a:srgbClr val="C6DAEC"/>
                </a:solidFill>
                <a:latin typeface="Muli"/>
                <a:ea typeface="Muli"/>
                <a:cs typeface="Muli"/>
                <a:sym typeface="Muli"/>
              </a:rPr>
              <a:t> quản lý</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thay đổi hành trình của tuyến xe hoàn toàn. </a:t>
            </a:r>
            <a:endParaRPr sz="1300">
              <a:solidFill>
                <a:srgbClr val="C6DAEC"/>
              </a:solidFill>
              <a:latin typeface="Muli"/>
              <a:ea typeface="Muli"/>
              <a:cs typeface="Muli"/>
              <a:sym typeface="Muli"/>
            </a:endParaRPr>
          </a:p>
          <a:p>
            <a:pPr marL="0" lvl="0" indent="0" algn="just" rtl="0">
              <a:spcBef>
                <a:spcPts val="600"/>
              </a:spcBef>
              <a:spcAft>
                <a:spcPts val="0"/>
              </a:spcAft>
              <a:buNone/>
            </a:pP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Phó phòng xem, tìm kiếm được toàn bộ thông tin nhân viên nhưng không được thêm, xóa, sửa. </a:t>
            </a:r>
            <a:endParaRPr sz="1300">
              <a:solidFill>
                <a:srgbClr val="C6DAEC"/>
              </a:solidFill>
              <a:latin typeface="Muli"/>
              <a:ea typeface="Muli"/>
              <a:cs typeface="Muli"/>
              <a:sym typeface="Muli"/>
            </a:endParaRPr>
          </a:p>
          <a:p>
            <a:pPr marL="0" lvl="0" indent="0" algn="just" rtl="0">
              <a:spcBef>
                <a:spcPts val="600"/>
              </a:spcBef>
              <a:spcAft>
                <a:spcPts val="0"/>
              </a:spcAft>
              <a:buNone/>
            </a:pP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Tổ trưởng chỉ có thể xem được thông tin nhân viên tổ mình.</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Quản trị viên</a:t>
            </a:r>
            <a:r>
              <a:rPr lang="en-US" sz="1300">
                <a:solidFill>
                  <a:srgbClr val="C6DAEC"/>
                </a:solidFill>
                <a:latin typeface="Muli"/>
                <a:ea typeface="Muli"/>
                <a:cs typeface="Muli"/>
                <a:sym typeface="Muli"/>
              </a:rPr>
              <a:t>: c</a:t>
            </a:r>
            <a:r>
              <a:rPr sz="1300">
                <a:solidFill>
                  <a:srgbClr val="C6DAEC"/>
                </a:solidFill>
                <a:latin typeface="Muli"/>
                <a:ea typeface="Muli"/>
                <a:cs typeface="Muli"/>
                <a:sym typeface="Muli"/>
              </a:rPr>
              <a:t>an thiệp vào hệ thống</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người quản trị viên sẽ thực hiện thay đổi tạm thời.</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Tài xế</a:t>
            </a:r>
            <a:r>
              <a:rPr lang="en-US" sz="1300">
                <a:solidFill>
                  <a:srgbClr val="C6DAEC"/>
                </a:solidFill>
                <a:latin typeface="Muli"/>
                <a:ea typeface="Muli"/>
                <a:cs typeface="Muli"/>
                <a:sym typeface="Muli"/>
              </a:rPr>
              <a:t>: </a:t>
            </a:r>
            <a:r>
              <a:rPr sz="1300">
                <a:solidFill>
                  <a:srgbClr val="C6DAEC"/>
                </a:solidFill>
                <a:latin typeface="Muli"/>
                <a:ea typeface="Muli"/>
                <a:cs typeface="Muli"/>
                <a:sym typeface="Muli"/>
              </a:rPr>
              <a:t>bảo đảm an toàn trong hành trình của mình, thời gian như đã quy định. </a:t>
            </a:r>
            <a:r>
              <a:rPr lang="en-US" sz="1300">
                <a:solidFill>
                  <a:srgbClr val="C6DAEC"/>
                </a:solidFill>
                <a:latin typeface="Muli"/>
                <a:ea typeface="Muli"/>
                <a:cs typeface="Muli"/>
                <a:sym typeface="Muli"/>
              </a:rPr>
              <a:t>K</a:t>
            </a:r>
            <a:r>
              <a:rPr sz="1300">
                <a:solidFill>
                  <a:srgbClr val="C6DAEC"/>
                </a:solidFill>
                <a:latin typeface="Muli"/>
                <a:ea typeface="Muli"/>
                <a:cs typeface="Muli"/>
                <a:sym typeface="Muli"/>
              </a:rPr>
              <a:t>hông được chạy xe vi phạm luật giao thông, không được bỏ hành khách, bỏ tuyến, tự ý chuyển đổi hành trình của mình.</a:t>
            </a:r>
            <a:endParaRPr sz="1300">
              <a:solidFill>
                <a:srgbClr val="C6DAEC"/>
              </a:solidFill>
              <a:latin typeface="Muli"/>
              <a:ea typeface="Muli"/>
              <a:cs typeface="Muli"/>
              <a:sym typeface="Muli"/>
            </a:endParaRPr>
          </a:p>
        </p:txBody>
      </p:sp>
      <p:sp>
        <p:nvSpPr>
          <p:cNvPr id="4" name="Text Box 3"/>
          <p:cNvSpPr txBox="1"/>
          <p:nvPr/>
        </p:nvSpPr>
        <p:spPr>
          <a:xfrm>
            <a:off x="1619885" y="113157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1.</a:t>
            </a:r>
            <a:r>
              <a:rPr lang="en-US" sz="1500" b="1">
                <a:solidFill>
                  <a:srgbClr val="00E1C6"/>
                </a:solidFill>
                <a:latin typeface="Muli"/>
                <a:ea typeface="Muli"/>
                <a:cs typeface="Muli"/>
                <a:sym typeface="Muli"/>
              </a:rPr>
              <a:t>4. </a:t>
            </a:r>
            <a:r>
              <a:rPr sz="1500" b="1">
                <a:solidFill>
                  <a:srgbClr val="00E1C6"/>
                </a:solidFill>
                <a:latin typeface="Muli"/>
                <a:ea typeface="Muli"/>
                <a:cs typeface="Muli"/>
                <a:sym typeface="Muli"/>
              </a:rPr>
              <a:t>Thông tin cơ bản cho nghiệp vụ bài toán</a:t>
            </a:r>
            <a:r>
              <a:rPr lang="en-US" sz="1500" b="1">
                <a:solidFill>
                  <a:srgbClr val="00E1C6"/>
                </a:solidFill>
                <a:latin typeface="Muli"/>
                <a:ea typeface="Muli"/>
                <a:cs typeface="Muli"/>
                <a:sym typeface="Muli"/>
              </a:rPr>
              <a:t>.</a:t>
            </a:r>
            <a:endParaRPr lang="en-US" sz="1500"/>
          </a:p>
        </p:txBody>
      </p:sp>
    </p:spTree>
  </p:cSld>
  <p:clrMapOvr>
    <a:masterClrMapping/>
  </p:clrMapOvr>
  <p:transition>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4" grpId="1"/>
      <p:bldP spid="2"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570" name="Shape 570"/>
        <p:cNvGrpSpPr/>
        <p:nvPr/>
      </p:nvGrpSpPr>
      <p:grpSpPr>
        <a:xfrm>
          <a:off x="0" y="0"/>
          <a:ext cx="0" cy="0"/>
          <a:chOff x="0" y="0"/>
          <a:chExt cx="0" cy="0"/>
        </a:xfrm>
      </p:grpSpPr>
      <p:sp>
        <p:nvSpPr>
          <p:cNvPr id="571" name="Google Shape;571;p35"/>
          <p:cNvSpPr/>
          <p:nvPr/>
        </p:nvSpPr>
        <p:spPr>
          <a:xfrm rot="-5400000">
            <a:off x="1053600" y="533300"/>
            <a:ext cx="1855800" cy="2142900"/>
          </a:xfrm>
          <a:custGeom>
            <a:avLst/>
            <a:gdLst/>
            <a:ahLst/>
            <a:cxnLst/>
            <a:rect l="l" t="t" r="r" b="b"/>
            <a:pathLst>
              <a:path w="120000" h="120000" extrusionOk="0">
                <a:moveTo>
                  <a:pt x="60000" y="0"/>
                </a:moveTo>
                <a:lnTo>
                  <a:pt x="120000" y="30000"/>
                </a:lnTo>
                <a:lnTo>
                  <a:pt x="120000" y="90000"/>
                </a:lnTo>
                <a:lnTo>
                  <a:pt x="60000" y="120000"/>
                </a:lnTo>
                <a:lnTo>
                  <a:pt x="0" y="90000"/>
                </a:lnTo>
                <a:lnTo>
                  <a:pt x="0" y="30000"/>
                </a:lnTo>
                <a:close/>
              </a:path>
            </a:pathLst>
          </a:custGeom>
          <a:gradFill>
            <a:gsLst>
              <a:gs pos="0">
                <a:srgbClr val="3393E2"/>
              </a:gs>
              <a:gs pos="100000">
                <a:srgbClr val="00E2C7"/>
              </a:gs>
            </a:gsLst>
            <a:path path="circle">
              <a:fillToRect l="100000" b="100000"/>
            </a:path>
            <a:tileRect t="-100000" r="-100000"/>
          </a:gra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panose="020B0604020202020204"/>
              <a:buNone/>
            </a:pPr>
            <a:endParaRPr sz="3200" b="0" i="0" u="none" strike="noStrike" cap="none">
              <a:solidFill>
                <a:srgbClr val="FFFFFF"/>
              </a:solidFill>
              <a:latin typeface="Helvetica Neue" panose="020B0604020202020204"/>
              <a:ea typeface="Helvetica Neue" panose="020B0604020202020204"/>
              <a:cs typeface="Helvetica Neue" panose="020B0604020202020204"/>
              <a:sym typeface="Helvetica Neue" panose="020B0604020202020204"/>
            </a:endParaRPr>
          </a:p>
        </p:txBody>
      </p:sp>
      <p:sp>
        <p:nvSpPr>
          <p:cNvPr id="572" name="Google Shape;572;p35"/>
          <p:cNvSpPr txBox="1"/>
          <p:nvPr>
            <p:ph type="ctrTitle" idx="4294967295"/>
          </p:nvPr>
        </p:nvSpPr>
        <p:spPr>
          <a:xfrm>
            <a:off x="3002280" y="1372870"/>
            <a:ext cx="5958840" cy="11595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500"/>
              <a:t>Thank</a:t>
            </a:r>
            <a:r>
              <a:rPr lang="en-US" altLang="en-GB" sz="4500"/>
              <a:t>s for watching</a:t>
            </a:r>
            <a:r>
              <a:rPr lang="en-GB" sz="4500"/>
              <a:t>!</a:t>
            </a:r>
            <a:endParaRPr sz="4500"/>
          </a:p>
        </p:txBody>
      </p:sp>
      <p:sp>
        <p:nvSpPr>
          <p:cNvPr id="574" name="Google Shape;574;p35"/>
          <p:cNvSpPr/>
          <p:nvPr/>
        </p:nvSpPr>
        <p:spPr>
          <a:xfrm>
            <a:off x="1591719" y="1212580"/>
            <a:ext cx="779561" cy="77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nvGrpSpPr>
          <p:cNvPr id="874" name="Google Shape;874;p38"/>
          <p:cNvGrpSpPr/>
          <p:nvPr/>
        </p:nvGrpSpPr>
        <p:grpSpPr>
          <a:xfrm>
            <a:off x="7481295" y="165081"/>
            <a:ext cx="1075937" cy="1047989"/>
            <a:chOff x="5926225" y="921350"/>
            <a:chExt cx="517800" cy="504350"/>
          </a:xfrm>
        </p:grpSpPr>
        <p:sp>
          <p:nvSpPr>
            <p:cNvPr id="875" name="Google Shape;875;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76" name="Google Shape;876;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chemeClr val="dk1"/>
              </a:solidFill>
              <a:prstDash val="solid"/>
              <a:bevel/>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sp>
        <p:nvSpPr>
          <p:cNvPr id="877" name="Google Shape;877;p38"/>
          <p:cNvSpPr/>
          <p:nvPr/>
        </p:nvSpPr>
        <p:spPr>
          <a:xfrm>
            <a:off x="7963608" y="75217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1">
              <a:lumMod val="40000"/>
              <a:lumOff val="60000"/>
            </a:schemeClr>
          </a:solid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p>
            <a:pPr marL="0" lvl="0" indent="0" algn="l" rtl="0">
              <a:spcBef>
                <a:spcPts val="0"/>
              </a:spcBef>
              <a:spcAft>
                <a:spcPts val="0"/>
              </a:spcAft>
              <a:buNone/>
            </a:pPr>
          </a:p>
        </p:txBody>
      </p:sp>
      <p:grpSp>
        <p:nvGrpSpPr>
          <p:cNvPr id="796" name="Google Shape;796;p38"/>
          <p:cNvGrpSpPr/>
          <p:nvPr/>
        </p:nvGrpSpPr>
        <p:grpSpPr>
          <a:xfrm>
            <a:off x="755650" y="3363595"/>
            <a:ext cx="1703070" cy="1326515"/>
            <a:chOff x="570875" y="4322250"/>
            <a:chExt cx="443300" cy="443325"/>
          </a:xfrm>
          <a:solidFill>
            <a:schemeClr val="accent1">
              <a:lumMod val="60000"/>
              <a:lumOff val="40000"/>
            </a:schemeClr>
          </a:solidFill>
        </p:grpSpPr>
        <p:sp>
          <p:nvSpPr>
            <p:cNvPr id="797" name="Google Shape;797;p3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8" name="Google Shape;798;p3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799" name="Google Shape;799;p3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sp>
          <p:nvSpPr>
            <p:cNvPr id="800" name="Google Shape;800;p3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pFill/>
            <a:ln>
              <a:noFill/>
            </a:ln>
          </p:spPr>
          <p:txBody>
            <a:bodyPr spcFirstLastPara="1" wrap="square" lIns="91425" tIns="91425" rIns="91425" bIns="91425" anchor="ctr" anchorCtr="0">
              <a:noAutofit/>
            </a:bodyPr>
            <a:p>
              <a:pPr marL="0" lvl="0" indent="0" algn="l" rtl="0">
                <a:spcBef>
                  <a:spcPts val="0"/>
                </a:spcBef>
                <a:spcAft>
                  <a:spcPts val="0"/>
                </a:spcAft>
                <a:buNone/>
              </a:pPr>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Requires="p14">
        <p15:prstTrans prst="airplan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2" grpId="0"/>
      <p:bldP spid="57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4" name="Text Box 3"/>
          <p:cNvSpPr txBox="1"/>
          <p:nvPr/>
        </p:nvSpPr>
        <p:spPr>
          <a:xfrm>
            <a:off x="1859280" y="771525"/>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1.</a:t>
            </a:r>
            <a:r>
              <a:rPr lang="en-US" sz="1500" b="1">
                <a:solidFill>
                  <a:srgbClr val="00E1C6"/>
                </a:solidFill>
                <a:latin typeface="Muli"/>
                <a:ea typeface="Muli"/>
                <a:cs typeface="Muli"/>
                <a:sym typeface="Muli"/>
              </a:rPr>
              <a:t>5. </a:t>
            </a:r>
            <a:r>
              <a:rPr sz="1500" b="1">
                <a:solidFill>
                  <a:srgbClr val="00E1C6"/>
                </a:solidFill>
                <a:latin typeface="Muli"/>
                <a:ea typeface="Muli"/>
                <a:cs typeface="Muli"/>
                <a:sym typeface="Muli"/>
              </a:rPr>
              <a:t>Xây dựng biểu đồ phân cấp chức năng BFD</a:t>
            </a:r>
            <a:endParaRPr lang="en-US" sz="1500"/>
          </a:p>
        </p:txBody>
      </p:sp>
      <p:pic>
        <p:nvPicPr>
          <p:cNvPr id="5" name="Picture 5"/>
          <p:cNvPicPr>
            <a:picLocks noChangeAspect="1"/>
          </p:cNvPicPr>
          <p:nvPr/>
        </p:nvPicPr>
        <p:blipFill>
          <a:blip r:embed="rId1"/>
          <a:stretch>
            <a:fillRect/>
          </a:stretch>
        </p:blipFill>
        <p:spPr>
          <a:xfrm>
            <a:off x="1548130" y="1275080"/>
            <a:ext cx="6659880" cy="3178175"/>
          </a:xfrm>
          <a:prstGeom prst="rect">
            <a:avLst/>
          </a:prstGeom>
        </p:spPr>
      </p:pic>
      <p:sp>
        <p:nvSpPr>
          <p:cNvPr id="6" name="Google Shape;343;p12"/>
          <p:cNvSpPr txBox="1"/>
          <p:nvPr/>
        </p:nvSpPr>
        <p:spPr>
          <a:xfrm>
            <a:off x="3204210" y="4515485"/>
            <a:ext cx="3444875" cy="346075"/>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Hình vẽ mô hình phân cấp chức năng BFD</a:t>
            </a:r>
            <a:endParaRPr sz="1300">
              <a:solidFill>
                <a:srgbClr val="C6DAEC"/>
              </a:solidFill>
              <a:latin typeface="Muli"/>
              <a:ea typeface="Muli"/>
              <a:cs typeface="Muli"/>
              <a:sym typeface="Muli"/>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341" name="Shape 341"/>
        <p:cNvGrpSpPr/>
        <p:nvPr/>
      </p:nvGrpSpPr>
      <p:grpSpPr>
        <a:xfrm>
          <a:off x="0" y="0"/>
          <a:ext cx="0" cy="0"/>
          <a:chOff x="0" y="0"/>
          <a:chExt cx="0" cy="0"/>
        </a:xfrm>
      </p:grpSpPr>
      <p:sp>
        <p:nvSpPr>
          <p:cNvPr id="4" name="Text Box 3"/>
          <p:cNvSpPr txBox="1"/>
          <p:nvPr/>
        </p:nvSpPr>
        <p:spPr>
          <a:xfrm>
            <a:off x="1548130" y="1131570"/>
            <a:ext cx="4789805" cy="321945"/>
          </a:xfrm>
          <a:prstGeom prst="rect">
            <a:avLst/>
          </a:prstGeom>
          <a:noFill/>
        </p:spPr>
        <p:txBody>
          <a:bodyPr wrap="square" rtlCol="0" anchor="t">
            <a:spAutoFit/>
          </a:bodyPr>
          <a:p>
            <a:pPr marL="0" lvl="0" indent="0" algn="l" rtl="0">
              <a:spcBef>
                <a:spcPts val="600"/>
              </a:spcBef>
              <a:spcAft>
                <a:spcPts val="0"/>
              </a:spcAft>
              <a:buNone/>
            </a:pPr>
            <a:r>
              <a:rPr sz="1500" b="1">
                <a:solidFill>
                  <a:srgbClr val="00E1C6"/>
                </a:solidFill>
                <a:latin typeface="Muli"/>
                <a:ea typeface="Muli"/>
                <a:cs typeface="Muli"/>
                <a:sym typeface="Muli"/>
              </a:rPr>
              <a:t>1.6</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Xây dựng kế hoạch dự án </a:t>
            </a:r>
            <a:endParaRPr sz="1500" b="1">
              <a:solidFill>
                <a:srgbClr val="00E1C6"/>
              </a:solidFill>
              <a:latin typeface="Muli"/>
              <a:ea typeface="Muli"/>
              <a:cs typeface="Muli"/>
              <a:sym typeface="Muli"/>
            </a:endParaRPr>
          </a:p>
        </p:txBody>
      </p:sp>
      <p:sp>
        <p:nvSpPr>
          <p:cNvPr id="2" name="Google Shape;343;p12"/>
          <p:cNvSpPr txBox="1"/>
          <p:nvPr/>
        </p:nvSpPr>
        <p:spPr>
          <a:xfrm>
            <a:off x="720725" y="1563370"/>
            <a:ext cx="8108315" cy="1927860"/>
          </a:xfrm>
          <a:prstGeom prst="rect">
            <a:avLst/>
          </a:prstGeom>
          <a:noFill/>
          <a:ln>
            <a:noFill/>
          </a:ln>
        </p:spPr>
        <p:txBody>
          <a:bodyPr spcFirstLastPara="1" wrap="square" lIns="91425" tIns="91425" rIns="91425" bIns="91425" anchor="t" anchorCtr="0">
            <a:noAutofit/>
          </a:bodyPr>
          <a:p>
            <a:pPr marL="0" lvl="0" indent="0" algn="just" rtl="0">
              <a:spcBef>
                <a:spcPts val="600"/>
              </a:spcBef>
              <a:spcAft>
                <a:spcPts val="0"/>
              </a:spcAft>
              <a:buNone/>
            </a:pPr>
            <a:r>
              <a:rPr sz="1300">
                <a:solidFill>
                  <a:srgbClr val="C6DAEC"/>
                </a:solidFill>
                <a:latin typeface="Muli"/>
                <a:ea typeface="Muli"/>
                <a:cs typeface="Muli"/>
                <a:sym typeface="Muli"/>
              </a:rPr>
              <a:t>Bước 1: X</a:t>
            </a:r>
            <a:r>
              <a:rPr lang="en-US" sz="1300">
                <a:solidFill>
                  <a:srgbClr val="C6DAEC"/>
                </a:solidFill>
                <a:latin typeface="Muli"/>
                <a:ea typeface="Muli"/>
                <a:cs typeface="Muli"/>
                <a:sym typeface="Muli"/>
              </a:rPr>
              <a:t>ác</a:t>
            </a:r>
            <a:r>
              <a:rPr sz="1300">
                <a:solidFill>
                  <a:srgbClr val="C6DAEC"/>
                </a:solidFill>
                <a:latin typeface="Muli"/>
                <a:ea typeface="Muli"/>
                <a:cs typeface="Muli"/>
                <a:sym typeface="Muli"/>
              </a:rPr>
              <a:t> định yêu c</a:t>
            </a:r>
            <a:r>
              <a:rPr lang="en-US" sz="1300">
                <a:solidFill>
                  <a:srgbClr val="C6DAEC"/>
                </a:solidFill>
                <a:latin typeface="Muli"/>
                <a:ea typeface="Muli"/>
                <a:cs typeface="Muli"/>
                <a:sym typeface="Muli"/>
              </a:rPr>
              <a:t>ầu</a:t>
            </a:r>
            <a:r>
              <a:rPr sz="1300">
                <a:solidFill>
                  <a:srgbClr val="C6DAEC"/>
                </a:solidFill>
                <a:latin typeface="Muli"/>
                <a:ea typeface="Muli"/>
                <a:cs typeface="Muli"/>
                <a:sym typeface="Muli"/>
              </a:rPr>
              <a:t> b</a:t>
            </a:r>
            <a:r>
              <a:rPr lang="en-US" sz="1300">
                <a:solidFill>
                  <a:srgbClr val="C6DAEC"/>
                </a:solidFill>
                <a:latin typeface="Muli"/>
                <a:ea typeface="Muli"/>
                <a:cs typeface="Muli"/>
                <a:sym typeface="Muli"/>
              </a:rPr>
              <a:t>ài</a:t>
            </a:r>
            <a:r>
              <a:rPr sz="1300">
                <a:solidFill>
                  <a:srgbClr val="C6DAEC"/>
                </a:solidFill>
                <a:latin typeface="Muli"/>
                <a:ea typeface="Muli"/>
                <a:cs typeface="Muli"/>
                <a:sym typeface="Muli"/>
              </a:rPr>
              <a:t> to</a:t>
            </a:r>
            <a:r>
              <a:rPr lang="en-US" sz="1300">
                <a:solidFill>
                  <a:srgbClr val="C6DAEC"/>
                </a:solidFill>
                <a:latin typeface="Muli"/>
                <a:ea typeface="Muli"/>
                <a:cs typeface="Muli"/>
                <a:sym typeface="Muli"/>
              </a:rPr>
              <a:t>án</a:t>
            </a:r>
            <a:r>
              <a:rPr sz="1300">
                <a:solidFill>
                  <a:srgbClr val="C6DAEC"/>
                </a:solidFill>
                <a:latin typeface="Muli"/>
                <a:ea typeface="Muli"/>
                <a:cs typeface="Muli"/>
                <a:sym typeface="Muli"/>
              </a:rPr>
              <a:t> Qu</a:t>
            </a:r>
            <a:r>
              <a:rPr lang="en-US" sz="1300">
                <a:solidFill>
                  <a:srgbClr val="C6DAEC"/>
                </a:solidFill>
                <a:latin typeface="Muli"/>
                <a:ea typeface="Muli"/>
                <a:cs typeface="Muli"/>
                <a:sym typeface="Muli"/>
              </a:rPr>
              <a:t>ản</a:t>
            </a:r>
            <a:r>
              <a:rPr sz="1300">
                <a:solidFill>
                  <a:srgbClr val="C6DAEC"/>
                </a:solidFill>
                <a:latin typeface="Muli"/>
                <a:ea typeface="Muli"/>
                <a:cs typeface="Muli"/>
                <a:sym typeface="Muli"/>
              </a:rPr>
              <a:t> L</a:t>
            </a:r>
            <a:r>
              <a:rPr lang="en-US" sz="1300">
                <a:solidFill>
                  <a:srgbClr val="C6DAEC"/>
                </a:solidFill>
                <a:latin typeface="Muli"/>
                <a:ea typeface="Muli"/>
                <a:cs typeface="Muli"/>
                <a:sym typeface="Muli"/>
              </a:rPr>
              <a:t>ý </a:t>
            </a:r>
            <a:r>
              <a:rPr sz="1300">
                <a:solidFill>
                  <a:srgbClr val="C6DAEC"/>
                </a:solidFill>
                <a:latin typeface="Muli"/>
                <a:ea typeface="Muli"/>
                <a:cs typeface="Muli"/>
                <a:sym typeface="Muli"/>
              </a:rPr>
              <a:t>tuyến xe buýt.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Bước 2: Phân t</a:t>
            </a:r>
            <a:r>
              <a:rPr lang="en-US" sz="1300">
                <a:solidFill>
                  <a:srgbClr val="C6DAEC"/>
                </a:solidFill>
                <a:latin typeface="Muli"/>
                <a:ea typeface="Muli"/>
                <a:cs typeface="Muli"/>
                <a:sym typeface="Muli"/>
              </a:rPr>
              <a:t>íc</a:t>
            </a:r>
            <a:r>
              <a:rPr sz="1300">
                <a:solidFill>
                  <a:srgbClr val="C6DAEC"/>
                </a:solidFill>
                <a:latin typeface="Muli"/>
                <a:ea typeface="Muli"/>
                <a:cs typeface="Muli"/>
                <a:sym typeface="Muli"/>
              </a:rPr>
              <a:t>h yêu c</a:t>
            </a:r>
            <a:r>
              <a:rPr lang="en-US" sz="1300">
                <a:solidFill>
                  <a:srgbClr val="C6DAEC"/>
                </a:solidFill>
                <a:latin typeface="Muli"/>
                <a:ea typeface="Muli"/>
                <a:cs typeface="Muli"/>
                <a:sym typeface="Muli"/>
              </a:rPr>
              <a:t>ầu</a:t>
            </a:r>
            <a:r>
              <a:rPr sz="1300">
                <a:solidFill>
                  <a:srgbClr val="C6DAEC"/>
                </a:solidFill>
                <a:latin typeface="Muli"/>
                <a:ea typeface="Muli"/>
                <a:cs typeface="Muli"/>
                <a:sym typeface="Muli"/>
              </a:rPr>
              <a:t> b</a:t>
            </a:r>
            <a:r>
              <a:rPr lang="en-US" sz="1300">
                <a:solidFill>
                  <a:srgbClr val="C6DAEC"/>
                </a:solidFill>
                <a:latin typeface="Muli"/>
                <a:ea typeface="Muli"/>
                <a:cs typeface="Muli"/>
                <a:sym typeface="Muli"/>
              </a:rPr>
              <a:t>ài</a:t>
            </a:r>
            <a:r>
              <a:rPr sz="1300">
                <a:solidFill>
                  <a:srgbClr val="C6DAEC"/>
                </a:solidFill>
                <a:latin typeface="Muli"/>
                <a:ea typeface="Muli"/>
                <a:cs typeface="Muli"/>
                <a:sym typeface="Muli"/>
              </a:rPr>
              <a:t> to</a:t>
            </a:r>
            <a:r>
              <a:rPr lang="en-US" sz="1300">
                <a:solidFill>
                  <a:srgbClr val="C6DAEC"/>
                </a:solidFill>
                <a:latin typeface="Muli"/>
                <a:ea typeface="Muli"/>
                <a:cs typeface="Muli"/>
                <a:sym typeface="Muli"/>
              </a:rPr>
              <a:t>án</a:t>
            </a:r>
            <a:r>
              <a:rPr sz="1300">
                <a:solidFill>
                  <a:srgbClr val="C6DAEC"/>
                </a:solidFill>
                <a:latin typeface="Muli"/>
                <a:ea typeface="Muli"/>
                <a:cs typeface="Muli"/>
                <a:sym typeface="Muli"/>
              </a:rPr>
              <a:t>.</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Bước 3: Thiết kế hệ thống, lập sơ đồ, cơ sở dữ liệu và thiết kế giao diện, thiết kế xử lí cho chương trình.</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Bước 4: Cài đặt phần mềm.</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Bước 5: Kiểm thử phần mềm.</a:t>
            </a:r>
            <a:endParaRPr sz="1300">
              <a:solidFill>
                <a:srgbClr val="C6DAEC"/>
              </a:solidFill>
              <a:latin typeface="Muli"/>
              <a:ea typeface="Muli"/>
              <a:cs typeface="Muli"/>
              <a:sym typeface="Muli"/>
            </a:endParaRPr>
          </a:p>
          <a:p>
            <a:pPr marL="0" lvl="0" indent="0" algn="just" rtl="0">
              <a:spcBef>
                <a:spcPts val="600"/>
              </a:spcBef>
              <a:spcAft>
                <a:spcPts val="0"/>
              </a:spcAft>
              <a:buNone/>
            </a:pPr>
            <a:r>
              <a:rPr sz="1300">
                <a:solidFill>
                  <a:srgbClr val="C6DAEC"/>
                </a:solidFill>
                <a:latin typeface="Muli"/>
                <a:ea typeface="Muli"/>
                <a:cs typeface="Muli"/>
                <a:sym typeface="Muli"/>
              </a:rPr>
              <a:t>Bước 6: Tích hợp và bảo trì.</a:t>
            </a:r>
            <a:endParaRPr sz="1300">
              <a:solidFill>
                <a:srgbClr val="C6DAEC"/>
              </a:solidFill>
              <a:latin typeface="Muli"/>
              <a:ea typeface="Muli"/>
              <a:cs typeface="Muli"/>
              <a:sym typeface="Muli"/>
            </a:endParaRPr>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4" grpId="1"/>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58" name="Shape 358"/>
        <p:cNvGrpSpPr/>
        <p:nvPr/>
      </p:nvGrpSpPr>
      <p:grpSpPr>
        <a:xfrm>
          <a:off x="0" y="0"/>
          <a:ext cx="0" cy="0"/>
          <a:chOff x="0" y="0"/>
          <a:chExt cx="0" cy="0"/>
        </a:xfrm>
      </p:grpSpPr>
      <p:sp>
        <p:nvSpPr>
          <p:cNvPr id="359" name="Google Shape;359;p14"/>
          <p:cNvSpPr txBox="1"/>
          <p:nvPr>
            <p:ph type="ctrTitle"/>
          </p:nvPr>
        </p:nvSpPr>
        <p:spPr>
          <a:xfrm>
            <a:off x="2608580" y="2063115"/>
            <a:ext cx="6461760" cy="8318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ĐẶC TẢ YÊU CẦU BÀI TOÁN</a:t>
            </a:r>
            <a:endParaRPr lang="en-GB"/>
          </a:p>
        </p:txBody>
      </p:sp>
      <p:sp>
        <p:nvSpPr>
          <p:cNvPr id="361" name="Google Shape;361;p14"/>
          <p:cNvSpPr txBox="1"/>
          <p:nvPr>
            <p:custDataLst>
              <p:tags r:id="rId1"/>
            </p:custDataLst>
          </p:nvPr>
        </p:nvSpPr>
        <p:spPr>
          <a:xfrm>
            <a:off x="409575" y="1676400"/>
            <a:ext cx="2067000" cy="1771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en-GB" sz="4800" b="1">
                <a:solidFill>
                  <a:srgbClr val="FFFFFF"/>
                </a:solidFill>
                <a:latin typeface="Nixie One" panose="020B0704020202020204"/>
                <a:ea typeface="Nixie One" panose="020B0704020202020204"/>
                <a:cs typeface="Nixie One" panose="020B0704020202020204"/>
                <a:sym typeface="Nixie One" panose="020B0704020202020204"/>
              </a:rPr>
              <a:t>2</a:t>
            </a:r>
            <a:endParaRPr lang="en-US" altLang="en-GB" sz="4800" b="1">
              <a:solidFill>
                <a:srgbClr val="FFFFFF"/>
              </a:solidFill>
              <a:latin typeface="Nixie One" panose="020B0704020202020204"/>
              <a:ea typeface="Nixie One" panose="020B0704020202020204"/>
              <a:cs typeface="Nixie One" panose="020B0704020202020204"/>
              <a:sym typeface="Nixie One" panose="020B0704020202020204"/>
            </a:endParaRPr>
          </a:p>
        </p:txBody>
      </p:sp>
    </p:spTree>
  </p:cSld>
  <p:clrMapOvr>
    <a:masterClrMapping/>
  </p:clrMapOvr>
  <mc:AlternateContent xmlns:mc="http://schemas.openxmlformats.org/markup-compatibility/2006">
    <mc:Choice xmlns:p14="http://schemas.microsoft.com/office/powerpoint/2010/main" Requires="p14">
      <p:transition>
        <p14:prism isInverted="1"/>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1"/>
                                        </p:tgtEl>
                                        <p:attrNameLst>
                                          <p:attrName>style.visibility</p:attrName>
                                        </p:attrNameLst>
                                      </p:cBhvr>
                                      <p:to>
                                        <p:strVal val="visible"/>
                                      </p:to>
                                    </p:set>
                                    <p:extLst>
                                      <p:ext uri="{505F2C04-C923-438B-8C0F-E0CD2BADF298}">
                                        <wppc:dynamicDigit xmlns:wppc="http://www.wps.cn/officeDocument/PresentationCustomData" type="0">
                                          <p:anim to="" calcmode="lin" valueType="num">
                                            <p:cBhvr>
                                              <p:cTn id="7" dur="1000" fill="hold"/>
                                              <p:tgtEl>
                                                <p:spTgt spid="361"/>
                                              </p:tgtEl>
                                              <p:attrNameLst>
                                                <p:attrName>num.show</p:attrName>
                                              </p:attrNameLst>
                                            </p:cBhvr>
                                            <p:tavLst>
                                              <p:tav tm="0">
                                                <p:val>
                                                  <p:fltVal val="0"/>
                                                </p:val>
                                              </p:tav>
                                              <p:tav tm="100000">
                                                <p:val>
                                                  <p:strVal val="#ppt_v"/>
                                                </p:val>
                                              </p:tav>
                                            </p:tavLst>
                                          </p:anim>
                                        </wppc:dynamicDigit>
                                      </p:ext>
                                    </p:extLs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59"/>
                                        </p:tgtEl>
                                        <p:attrNameLst>
                                          <p:attrName>style.visibility</p:attrName>
                                        </p:attrNameLst>
                                      </p:cBhvr>
                                      <p:to>
                                        <p:strVal val="visible"/>
                                      </p:to>
                                    </p:set>
                                    <p:animEffect transition="in" filter="box(in)">
                                      <p:cBhvr>
                                        <p:cTn id="12" dur="20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 grpId="0"/>
      <p:bldP spid="361" grpId="1"/>
      <p:bldP spid="359" grpId="0"/>
      <p:bldP spid="35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350" name="Shape 350"/>
        <p:cNvGrpSpPr/>
        <p:nvPr/>
      </p:nvGrpSpPr>
      <p:grpSpPr>
        <a:xfrm>
          <a:off x="0" y="0"/>
          <a:ext cx="0" cy="0"/>
          <a:chOff x="0" y="0"/>
          <a:chExt cx="0" cy="0"/>
        </a:xfrm>
      </p:grpSpPr>
      <p:sp>
        <p:nvSpPr>
          <p:cNvPr id="4" name="Google Shape;343;p12"/>
          <p:cNvSpPr txBox="1"/>
          <p:nvPr/>
        </p:nvSpPr>
        <p:spPr>
          <a:xfrm>
            <a:off x="1764030" y="339090"/>
            <a:ext cx="4849495" cy="571500"/>
          </a:xfrm>
          <a:prstGeom prst="rect">
            <a:avLst/>
          </a:prstGeom>
          <a:noFill/>
          <a:ln>
            <a:noFill/>
          </a:ln>
        </p:spPr>
        <p:txBody>
          <a:bodyPr spcFirstLastPara="1" wrap="square" lIns="91425" tIns="91425" rIns="91425" bIns="91425" anchor="t" anchorCtr="0">
            <a:noAutofit/>
          </a:bodyPr>
          <a:p>
            <a:pPr marL="0" lvl="0" indent="0" algn="l" rtl="0">
              <a:spcBef>
                <a:spcPts val="600"/>
              </a:spcBef>
              <a:spcAft>
                <a:spcPts val="0"/>
              </a:spcAft>
              <a:buNone/>
            </a:pPr>
            <a:r>
              <a:rPr sz="1500" b="1">
                <a:solidFill>
                  <a:srgbClr val="00E1C6"/>
                </a:solidFill>
                <a:latin typeface="Muli"/>
                <a:ea typeface="Muli"/>
                <a:cs typeface="Muli"/>
                <a:sym typeface="Muli"/>
              </a:rPr>
              <a:t>2.1</a:t>
            </a:r>
            <a:r>
              <a:rPr lang="en-US" sz="1500" b="1">
                <a:solidFill>
                  <a:srgbClr val="00E1C6"/>
                </a:solidFill>
                <a:latin typeface="Muli"/>
                <a:ea typeface="Muli"/>
                <a:cs typeface="Muli"/>
                <a:sym typeface="Muli"/>
              </a:rPr>
              <a:t>. </a:t>
            </a:r>
            <a:r>
              <a:rPr sz="1500" b="1">
                <a:solidFill>
                  <a:srgbClr val="00E1C6"/>
                </a:solidFill>
                <a:latin typeface="Muli"/>
                <a:ea typeface="Muli"/>
                <a:cs typeface="Muli"/>
                <a:sym typeface="Muli"/>
              </a:rPr>
              <a:t>Các tác nhân và các USE CASE cần thiết </a:t>
            </a:r>
            <a:endParaRPr sz="1300">
              <a:solidFill>
                <a:srgbClr val="C6DAEC"/>
              </a:solidFill>
              <a:latin typeface="Muli"/>
              <a:ea typeface="Muli"/>
              <a:cs typeface="Muli"/>
              <a:sym typeface="Muli"/>
            </a:endParaRPr>
          </a:p>
        </p:txBody>
      </p:sp>
      <p:pic>
        <p:nvPicPr>
          <p:cNvPr id="3" name="Picture 2" descr="2,1"/>
          <p:cNvPicPr>
            <a:picLocks noChangeAspect="1"/>
          </p:cNvPicPr>
          <p:nvPr/>
        </p:nvPicPr>
        <p:blipFill>
          <a:blip r:embed="rId1"/>
          <a:srcRect b="398"/>
          <a:stretch>
            <a:fillRect/>
          </a:stretch>
        </p:blipFill>
        <p:spPr>
          <a:xfrm>
            <a:off x="5004435" y="915670"/>
            <a:ext cx="3679825" cy="3884930"/>
          </a:xfrm>
          <a:prstGeom prst="rect">
            <a:avLst/>
          </a:prstGeom>
        </p:spPr>
      </p:pic>
      <p:pic>
        <p:nvPicPr>
          <p:cNvPr id="2" name="Picture 1"/>
          <p:cNvPicPr>
            <a:picLocks noChangeAspect="1"/>
          </p:cNvPicPr>
          <p:nvPr/>
        </p:nvPicPr>
        <p:blipFill>
          <a:blip r:embed="rId2"/>
          <a:srcRect l="15745" t="29000" r="47620" b="14667"/>
          <a:stretch>
            <a:fillRect/>
          </a:stretch>
        </p:blipFill>
        <p:spPr>
          <a:xfrm>
            <a:off x="683895" y="937260"/>
            <a:ext cx="3997960" cy="3863340"/>
          </a:xfrm>
          <a:prstGeom prst="rect">
            <a:avLst/>
          </a:prstGeom>
        </p:spPr>
      </p:pic>
    </p:spTree>
  </p:cSld>
  <p:clrMapOvr>
    <a:masterClrMapping/>
  </p:clrMapOvr>
  <p:transition>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9835611977_1_1"/>
</p:tagLst>
</file>

<file path=ppt/tags/tag2.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9835900609_1_1"/>
</p:tagLst>
</file>

<file path=ppt/tags/tag3.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9836735228_1_1"/>
</p:tagLst>
</file>

<file path=ppt/tags/tag4.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9837007451_1_1"/>
</p:tagLst>
</file>

<file path=ppt/tags/tag5.xml><?xml version="1.0" encoding="utf-8"?>
<p:tagLst xmlns:p="http://schemas.openxmlformats.org/presentationml/2006/main">
  <p:tag name="KSO_WM_UNIT_DIAGRAM_MODELTYPE" val="dynamicNum"/>
  <p:tag name="KSO_WM_BEAUTIFY_FLAG" val="#wm#"/>
  <p:tag name="KSO_WM_UNIT_TYPE" val="ζ_h_f"/>
  <p:tag name="KSO_WM_UNIT_DYNMNUM_TYPE" val="1"/>
  <p:tag name="KSO_WM_DYNAMICNUM_SPEED" val="3"/>
  <p:tag name="KSO_WM_UNIT_DYNMNUM_DGM_ANIMTYPE" val="5"/>
  <p:tag name="KSO_WM_UNIT_INDEX" val="1639837338085_1_1"/>
</p:tagLst>
</file>

<file path=ppt/theme/theme1.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5512</Words>
  <Application>WPS Presentation</Application>
  <PresentationFormat/>
  <Paragraphs>225</Paragraphs>
  <Slides>50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Arial</vt:lpstr>
      <vt:lpstr>SimSun</vt:lpstr>
      <vt:lpstr>Wingdings</vt:lpstr>
      <vt:lpstr>Arial</vt:lpstr>
      <vt:lpstr>Nixie One</vt:lpstr>
      <vt:lpstr>Muli</vt:lpstr>
      <vt:lpstr>Helvetica Neue</vt:lpstr>
      <vt:lpstr>Microsoft YaHei</vt:lpstr>
      <vt:lpstr>Arial Unicode MS</vt:lpstr>
      <vt:lpstr>Calibri</vt:lpstr>
      <vt:lpstr>Montserrat</vt:lpstr>
      <vt:lpstr>Imogen template</vt:lpstr>
      <vt:lpstr>PHẦN MỀM QUẢN LÝ TUYẾN XE BUÝT</vt:lpstr>
      <vt:lpstr>KHẢO SÁT BÀI TOÁN</vt:lpstr>
      <vt:lpstr>PowerPoint 演示文稿</vt:lpstr>
      <vt:lpstr>PowerPoint 演示文稿</vt:lpstr>
      <vt:lpstr>PowerPoint 演示文稿</vt:lpstr>
      <vt:lpstr>PowerPoint 演示文稿</vt:lpstr>
      <vt:lpstr>PowerPoint 演示文稿</vt:lpstr>
      <vt:lpstr>ĐẶC TẢ YÊU CẦU BÀI TOÁN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PHÂN TÍCH YÊU CẦU</vt:lpstr>
      <vt:lpstr>PowerPoint 演示文稿</vt:lpstr>
      <vt:lpstr>PowerPoint 演示文稿</vt:lpstr>
      <vt:lpstr>PowerPoint 演示文稿</vt:lpstr>
      <vt:lpstr>PowerPoint 演示文稿</vt:lpstr>
      <vt:lpstr>PowerPoint 演示文稿</vt:lpstr>
      <vt:lpstr>PowerPoint 演示文稿</vt:lpstr>
      <vt:lpstr>THIẾT KẾ GIAO DIỆN</vt:lpstr>
      <vt:lpstr>Whoa! That’s a big number, aren’t you proud?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KẾT LUẬN</vt:lpstr>
      <vt:lpstr>PowerPoint 演示文稿</vt:lpstr>
      <vt:lpstr>PowerPoint 演示文稿</vt:lpstr>
      <vt:lpstr>TÀI LIỆU THAM KHẢO</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
  <cp:lastModifiedBy>LUYEN</cp:lastModifiedBy>
  <cp:revision>70</cp:revision>
  <dcterms:created xsi:type="dcterms:W3CDTF">2021-12-17T14:01:00Z</dcterms:created>
  <dcterms:modified xsi:type="dcterms:W3CDTF">2021-12-18T15:22:03Z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4E0668FF84FF46B6B679845958EE7209</vt:lpwstr>
  </property>
  <property fmtid="{D5CDD505-2E9C-101B-9397-08002B2CF9AE}" pid="3" name="KSOProductBuildVer">
    <vt:lpwstr>1033-11.2.0.10421</vt:lpwstr>
  </property>
</Properties>
</file>